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 id="2147483738" r:id="rId2"/>
  </p:sldMasterIdLst>
  <p:sldIdLst>
    <p:sldId id="257" r:id="rId3"/>
    <p:sldId id="277" r:id="rId4"/>
    <p:sldId id="279" r:id="rId5"/>
    <p:sldId id="259" r:id="rId6"/>
    <p:sldId id="269" r:id="rId7"/>
    <p:sldId id="260" r:id="rId8"/>
    <p:sldId id="274" r:id="rId9"/>
    <p:sldId id="275" r:id="rId10"/>
    <p:sldId id="270" r:id="rId11"/>
    <p:sldId id="271" r:id="rId12"/>
    <p:sldId id="272" r:id="rId13"/>
    <p:sldId id="263" r:id="rId14"/>
    <p:sldId id="264" r:id="rId15"/>
    <p:sldId id="265" r:id="rId16"/>
    <p:sldId id="266" r:id="rId17"/>
    <p:sldId id="273" r:id="rId18"/>
    <p:sldId id="267" r:id="rId19"/>
    <p:sldId id="268"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n Whitehead-Scanlon" initials="IW" lastIdx="1" clrIdx="0">
    <p:extLst>
      <p:ext uri="{19B8F6BF-5375-455C-9EA6-DF929625EA0E}">
        <p15:presenceInfo xmlns:p15="http://schemas.microsoft.com/office/powerpoint/2012/main" userId="S-1-5-21-1060284298-1500820517-725345543-92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EBD"/>
    <a:srgbClr val="0066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8" autoAdjust="0"/>
    <p:restoredTop sz="83124" autoAdjust="0"/>
  </p:normalViewPr>
  <p:slideViewPr>
    <p:cSldViewPr snapToGrid="0">
      <p:cViewPr varScale="1">
        <p:scale>
          <a:sx n="79" d="100"/>
          <a:sy n="79" d="100"/>
        </p:scale>
        <p:origin x="10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7" name="Rectangle 6"/>
          <p:cNvSpPr/>
          <p:nvPr/>
        </p:nvSpPr>
        <p:spPr>
          <a:xfrm>
            <a:off x="0" y="2495549"/>
            <a:ext cx="12192000" cy="1933575"/>
          </a:xfrm>
          <a:prstGeom prst="rect">
            <a:avLst/>
          </a:prstGeom>
          <a:solidFill>
            <a:srgbClr val="008B9A">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5033435" y="2717800"/>
            <a:ext cx="0" cy="1473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0" hasCustomPrompt="1"/>
          </p:nvPr>
        </p:nvSpPr>
        <p:spPr>
          <a:xfrm>
            <a:off x="5334000" y="2717799"/>
            <a:ext cx="6540500" cy="1498601"/>
          </a:xfrm>
          <a:prstGeom prst="rect">
            <a:avLst/>
          </a:prstGeom>
        </p:spPr>
        <p:txBody>
          <a:bodyPr anchor="ctr"/>
          <a:lstStyle>
            <a:lvl1pPr marL="0" indent="0" algn="ctr">
              <a:buNone/>
              <a:defRPr sz="2800" baseline="0">
                <a:solidFill>
                  <a:schemeClr val="bg1"/>
                </a:solidFill>
              </a:defRPr>
            </a:lvl1pPr>
          </a:lstStyle>
          <a:p>
            <a:pPr lvl="0"/>
            <a:r>
              <a:rPr lang="en-US" dirty="0"/>
              <a:t>Click to add title</a:t>
            </a:r>
          </a:p>
        </p:txBody>
      </p:sp>
      <p:sp>
        <p:nvSpPr>
          <p:cNvPr id="12" name="Freeform 11"/>
          <p:cNvSpPr/>
          <p:nvPr/>
        </p:nvSpPr>
        <p:spPr>
          <a:xfrm>
            <a:off x="0" y="0"/>
            <a:ext cx="12192000" cy="6858000"/>
          </a:xfrm>
          <a:custGeom>
            <a:avLst/>
            <a:gdLst>
              <a:gd name="connsiteX0" fmla="*/ 0 w 12230100"/>
              <a:gd name="connsiteY0" fmla="*/ 4438650 h 6883400"/>
              <a:gd name="connsiteX1" fmla="*/ 12230100 w 12230100"/>
              <a:gd name="connsiteY1" fmla="*/ 4438650 h 6883400"/>
              <a:gd name="connsiteX2" fmla="*/ 12230100 w 12230100"/>
              <a:gd name="connsiteY2" fmla="*/ 6883400 h 6883400"/>
              <a:gd name="connsiteX3" fmla="*/ 0 w 12230100"/>
              <a:gd name="connsiteY3" fmla="*/ 6883400 h 6883400"/>
              <a:gd name="connsiteX4" fmla="*/ 0 w 12230100"/>
              <a:gd name="connsiteY4" fmla="*/ 0 h 6883400"/>
              <a:gd name="connsiteX5" fmla="*/ 12230100 w 12230100"/>
              <a:gd name="connsiteY5" fmla="*/ 0 h 6883400"/>
              <a:gd name="connsiteX6" fmla="*/ 12230100 w 12230100"/>
              <a:gd name="connsiteY6" fmla="*/ 2512377 h 6883400"/>
              <a:gd name="connsiteX7" fmla="*/ 19050 w 12230100"/>
              <a:gd name="connsiteY7" fmla="*/ 2512377 h 6883400"/>
              <a:gd name="connsiteX8" fmla="*/ 19050 w 12230100"/>
              <a:gd name="connsiteY8" fmla="*/ 2520950 h 6883400"/>
              <a:gd name="connsiteX9" fmla="*/ 0 w 12230100"/>
              <a:gd name="connsiteY9" fmla="*/ 252095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0100" h="6883400">
                <a:moveTo>
                  <a:pt x="0" y="4438650"/>
                </a:moveTo>
                <a:lnTo>
                  <a:pt x="12230100" y="4438650"/>
                </a:lnTo>
                <a:lnTo>
                  <a:pt x="12230100" y="6883400"/>
                </a:lnTo>
                <a:lnTo>
                  <a:pt x="0" y="6883400"/>
                </a:lnTo>
                <a:close/>
                <a:moveTo>
                  <a:pt x="0" y="0"/>
                </a:moveTo>
                <a:lnTo>
                  <a:pt x="12230100" y="0"/>
                </a:lnTo>
                <a:lnTo>
                  <a:pt x="12230100" y="2512377"/>
                </a:lnTo>
                <a:lnTo>
                  <a:pt x="19050" y="2512377"/>
                </a:lnTo>
                <a:lnTo>
                  <a:pt x="19050" y="2520950"/>
                </a:lnTo>
                <a:lnTo>
                  <a:pt x="0" y="252095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pic>
        <p:nvPicPr>
          <p:cNvPr id="2" name="Picture 1"/>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97311" y="2745798"/>
            <a:ext cx="4476289" cy="1445202"/>
          </a:xfrm>
          <a:prstGeom prst="rect">
            <a:avLst/>
          </a:prstGeom>
        </p:spPr>
      </p:pic>
    </p:spTree>
    <p:extLst>
      <p:ext uri="{BB962C8B-B14F-4D97-AF65-F5344CB8AC3E}">
        <p14:creationId xmlns:p14="http://schemas.microsoft.com/office/powerpoint/2010/main" val="307661006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icons and content">
    <p:spTree>
      <p:nvGrpSpPr>
        <p:cNvPr id="1" name=""/>
        <p:cNvGrpSpPr/>
        <p:nvPr/>
      </p:nvGrpSpPr>
      <p:grpSpPr>
        <a:xfrm>
          <a:off x="0" y="0"/>
          <a:ext cx="0" cy="0"/>
          <a:chOff x="0" y="0"/>
          <a:chExt cx="0" cy="0"/>
        </a:xfrm>
      </p:grpSpPr>
      <p:sp>
        <p:nvSpPr>
          <p:cNvPr id="11" name="Picture Placeholder 10"/>
          <p:cNvSpPr>
            <a:spLocks noGrp="1"/>
          </p:cNvSpPr>
          <p:nvPr>
            <p:ph type="pic" sz="quarter" idx="12" hasCustomPrompt="1"/>
          </p:nvPr>
        </p:nvSpPr>
        <p:spPr>
          <a:xfrm>
            <a:off x="2454222" y="1250576"/>
            <a:ext cx="1828800" cy="1828800"/>
          </a:xfrm>
          <a:custGeom>
            <a:avLst/>
            <a:gdLst>
              <a:gd name="connsiteX0" fmla="*/ 844550 w 1689100"/>
              <a:gd name="connsiteY0" fmla="*/ 0 h 1689100"/>
              <a:gd name="connsiteX1" fmla="*/ 1689100 w 1689100"/>
              <a:gd name="connsiteY1" fmla="*/ 844550 h 1689100"/>
              <a:gd name="connsiteX2" fmla="*/ 844550 w 1689100"/>
              <a:gd name="connsiteY2" fmla="*/ 1689100 h 1689100"/>
              <a:gd name="connsiteX3" fmla="*/ 0 w 1689100"/>
              <a:gd name="connsiteY3" fmla="*/ 844550 h 1689100"/>
              <a:gd name="connsiteX4" fmla="*/ 844550 w 1689100"/>
              <a:gd name="connsiteY4" fmla="*/ 0 h 16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689100">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rgbClr val="00A0B2"/>
          </a:solidFill>
          <a:ln>
            <a:noFill/>
          </a:ln>
        </p:spPr>
        <p:txBody>
          <a:bodyPr wrap="square" anchor="ctr">
            <a:noAutofit/>
          </a:bodyPr>
          <a:lstStyle>
            <a:lvl1pPr marL="0" indent="0" algn="ctr">
              <a:buNone/>
              <a:defRPr sz="2000" baseline="0">
                <a:solidFill>
                  <a:schemeClr val="bg1"/>
                </a:solidFill>
              </a:defRPr>
            </a:lvl1pPr>
          </a:lstStyle>
          <a:p>
            <a:r>
              <a:rPr lang="en-US" dirty="0"/>
              <a:t>Click to add icon</a:t>
            </a:r>
          </a:p>
        </p:txBody>
      </p:sp>
      <p:sp>
        <p:nvSpPr>
          <p:cNvPr id="2" name="Slide Number Placeholder 1"/>
          <p:cNvSpPr>
            <a:spLocks noGrp="1"/>
          </p:cNvSpPr>
          <p:nvPr>
            <p:ph type="sldNum" sz="quarter" idx="11"/>
          </p:nvPr>
        </p:nvSpPr>
        <p:spPr/>
        <p:txBody>
          <a:bodyPr/>
          <a:lstStyle/>
          <a:p>
            <a:fld id="{2D4A0776-1B2A-42DB-A12B-5AB9C9D4864C}" type="slidenum">
              <a:rPr lang="en-US" smtClean="0"/>
              <a:pPr/>
              <a:t>‹#›</a:t>
            </a:fld>
            <a:endParaRPr lang="en-US" dirty="0"/>
          </a:p>
        </p:txBody>
      </p:sp>
      <p:sp>
        <p:nvSpPr>
          <p:cNvPr id="13" name="Text Placeholder 12"/>
          <p:cNvSpPr>
            <a:spLocks noGrp="1"/>
          </p:cNvSpPr>
          <p:nvPr>
            <p:ph type="body" sz="quarter" idx="13" hasCustomPrompt="1"/>
          </p:nvPr>
        </p:nvSpPr>
        <p:spPr>
          <a:xfrm>
            <a:off x="1222978" y="3130176"/>
            <a:ext cx="4291288" cy="410882"/>
          </a:xfrm>
          <a:prstGeom prst="rect">
            <a:avLst/>
          </a:prstGeom>
        </p:spPr>
        <p:txBody>
          <a:bodyPr/>
          <a:lstStyle>
            <a:lvl1pPr marL="0" indent="0" algn="ctr">
              <a:buNone/>
              <a:defRPr b="1" baseline="0">
                <a:solidFill>
                  <a:srgbClr val="26AEBD"/>
                </a:solidFill>
              </a:defRPr>
            </a:lvl1pPr>
          </a:lstStyle>
          <a:p>
            <a:pPr lvl="0"/>
            <a:r>
              <a:rPr lang="en-US" dirty="0"/>
              <a:t>Click to add title</a:t>
            </a:r>
          </a:p>
        </p:txBody>
      </p:sp>
      <p:sp>
        <p:nvSpPr>
          <p:cNvPr id="18" name="Content Placeholder 17"/>
          <p:cNvSpPr>
            <a:spLocks noGrp="1"/>
          </p:cNvSpPr>
          <p:nvPr>
            <p:ph sz="quarter" idx="16" hasCustomPrompt="1"/>
          </p:nvPr>
        </p:nvSpPr>
        <p:spPr>
          <a:xfrm>
            <a:off x="1223084" y="3629583"/>
            <a:ext cx="4291182" cy="2322981"/>
          </a:xfrm>
          <a:prstGeom prst="rect">
            <a:avLst/>
          </a:prstGeom>
        </p:spPr>
        <p:txBody>
          <a:bodyPr anchor="t"/>
          <a:lstStyle>
            <a:lvl1pPr>
              <a:defRPr lang="en-US" sz="2000" dirty="0" smtClean="0">
                <a:solidFill>
                  <a:schemeClr val="tx1">
                    <a:lumMod val="65000"/>
                    <a:lumOff val="35000"/>
                  </a:schemeClr>
                </a:solidFill>
              </a:defRPr>
            </a:lvl1pPr>
            <a:lvl2pPr>
              <a:defRPr lang="en-US" sz="1600" dirty="0" smtClean="0">
                <a:solidFill>
                  <a:schemeClr val="tx1">
                    <a:lumMod val="65000"/>
                    <a:lumOff val="35000"/>
                  </a:schemeClr>
                </a:solidFill>
              </a:defRPr>
            </a:lvl2pPr>
            <a:lvl3pPr>
              <a:defRPr lang="en-US" sz="1400" dirty="0" smtClean="0">
                <a:solidFill>
                  <a:schemeClr val="tx1">
                    <a:lumMod val="65000"/>
                    <a:lumOff val="35000"/>
                  </a:schemeClr>
                </a:solidFill>
              </a:defRPr>
            </a:lvl3pPr>
          </a:lstStyle>
          <a:p>
            <a:pPr lvl="0">
              <a:buClr>
                <a:srgbClr val="26AEBD"/>
              </a:buClr>
              <a:buFont typeface="Wingdings 3" panose="05040102010807070707" pitchFamily="18" charset="2"/>
              <a:buChar char="}"/>
            </a:pPr>
            <a:r>
              <a:rPr lang="en-US" dirty="0"/>
              <a:t>Click to edit text</a:t>
            </a:r>
          </a:p>
          <a:p>
            <a:pPr lvl="1">
              <a:buClr>
                <a:srgbClr val="26AEBD"/>
              </a:buClr>
              <a:buFont typeface="Courier New" panose="02070309020205020404" pitchFamily="49" charset="0"/>
              <a:buChar char="o"/>
            </a:pPr>
            <a:r>
              <a:rPr lang="en-US" dirty="0"/>
              <a:t>Second level</a:t>
            </a:r>
          </a:p>
          <a:p>
            <a:pPr lvl="2">
              <a:buClr>
                <a:srgbClr val="26AEBD"/>
              </a:buClr>
            </a:pPr>
            <a:r>
              <a:rPr lang="en-US" dirty="0"/>
              <a:t>Third level</a:t>
            </a:r>
          </a:p>
        </p:txBody>
      </p:sp>
      <p:sp>
        <p:nvSpPr>
          <p:cNvPr id="20" name="Picture Placeholder 19"/>
          <p:cNvSpPr>
            <a:spLocks noGrp="1"/>
          </p:cNvSpPr>
          <p:nvPr>
            <p:ph type="pic" sz="quarter" idx="17" hasCustomPrompt="1"/>
          </p:nvPr>
        </p:nvSpPr>
        <p:spPr>
          <a:xfrm>
            <a:off x="7948615" y="1250576"/>
            <a:ext cx="1828800" cy="1828800"/>
          </a:xfrm>
          <a:custGeom>
            <a:avLst/>
            <a:gdLst>
              <a:gd name="connsiteX0" fmla="*/ 844550 w 1689100"/>
              <a:gd name="connsiteY0" fmla="*/ 0 h 1689100"/>
              <a:gd name="connsiteX1" fmla="*/ 1689100 w 1689100"/>
              <a:gd name="connsiteY1" fmla="*/ 844550 h 1689100"/>
              <a:gd name="connsiteX2" fmla="*/ 844550 w 1689100"/>
              <a:gd name="connsiteY2" fmla="*/ 1689100 h 1689100"/>
              <a:gd name="connsiteX3" fmla="*/ 0 w 1689100"/>
              <a:gd name="connsiteY3" fmla="*/ 844550 h 1689100"/>
              <a:gd name="connsiteX4" fmla="*/ 844550 w 1689100"/>
              <a:gd name="connsiteY4" fmla="*/ 0 h 16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689100">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rgbClr val="00A0B2"/>
          </a:solidFill>
          <a:ln>
            <a:noFill/>
          </a:ln>
        </p:spPr>
        <p:txBody>
          <a:bodyPr wrap="square" anchor="ctr">
            <a:noAutofit/>
          </a:bodyPr>
          <a:lstStyle>
            <a:lvl1pPr marL="0" indent="0" algn="ctr">
              <a:buNone/>
              <a:defRPr sz="2000" baseline="0">
                <a:solidFill>
                  <a:schemeClr val="bg1"/>
                </a:solidFill>
              </a:defRPr>
            </a:lvl1pPr>
          </a:lstStyle>
          <a:p>
            <a:r>
              <a:rPr lang="en-US" dirty="0"/>
              <a:t>Click to add icon</a:t>
            </a:r>
          </a:p>
        </p:txBody>
      </p:sp>
      <p:sp>
        <p:nvSpPr>
          <p:cNvPr id="21" name="Text Placeholder 12"/>
          <p:cNvSpPr>
            <a:spLocks noGrp="1"/>
          </p:cNvSpPr>
          <p:nvPr>
            <p:ph type="body" sz="quarter" idx="18" hasCustomPrompt="1"/>
          </p:nvPr>
        </p:nvSpPr>
        <p:spPr>
          <a:xfrm>
            <a:off x="6717371" y="3130176"/>
            <a:ext cx="4291288" cy="410882"/>
          </a:xfrm>
          <a:prstGeom prst="rect">
            <a:avLst/>
          </a:prstGeom>
        </p:spPr>
        <p:txBody>
          <a:bodyPr/>
          <a:lstStyle>
            <a:lvl1pPr marL="0" indent="0" algn="ctr">
              <a:buNone/>
              <a:defRPr b="1" baseline="0">
                <a:solidFill>
                  <a:srgbClr val="26AEBD"/>
                </a:solidFill>
              </a:defRPr>
            </a:lvl1pPr>
          </a:lstStyle>
          <a:p>
            <a:pPr lvl="0"/>
            <a:r>
              <a:rPr lang="en-US" dirty="0"/>
              <a:t>Click to add title</a:t>
            </a:r>
          </a:p>
        </p:txBody>
      </p:sp>
      <p:sp>
        <p:nvSpPr>
          <p:cNvPr id="22" name="Content Placeholder 17"/>
          <p:cNvSpPr>
            <a:spLocks noGrp="1"/>
          </p:cNvSpPr>
          <p:nvPr>
            <p:ph sz="quarter" idx="19" hasCustomPrompt="1"/>
          </p:nvPr>
        </p:nvSpPr>
        <p:spPr>
          <a:xfrm>
            <a:off x="6717477" y="3629583"/>
            <a:ext cx="4291182" cy="2322981"/>
          </a:xfrm>
          <a:prstGeom prst="rect">
            <a:avLst/>
          </a:prstGeom>
        </p:spPr>
        <p:txBody>
          <a:bodyPr anchor="t"/>
          <a:lstStyle>
            <a:lvl1pPr>
              <a:defRPr lang="en-US" sz="2000" dirty="0" smtClean="0">
                <a:solidFill>
                  <a:schemeClr val="tx1">
                    <a:lumMod val="65000"/>
                    <a:lumOff val="35000"/>
                  </a:schemeClr>
                </a:solidFill>
              </a:defRPr>
            </a:lvl1pPr>
            <a:lvl2pPr>
              <a:defRPr lang="en-US" sz="1600" dirty="0" smtClean="0">
                <a:solidFill>
                  <a:schemeClr val="tx1">
                    <a:lumMod val="65000"/>
                    <a:lumOff val="35000"/>
                  </a:schemeClr>
                </a:solidFill>
              </a:defRPr>
            </a:lvl2pPr>
            <a:lvl3pPr>
              <a:defRPr lang="en-US" sz="1400" dirty="0" smtClean="0">
                <a:solidFill>
                  <a:schemeClr val="tx1">
                    <a:lumMod val="65000"/>
                    <a:lumOff val="35000"/>
                  </a:schemeClr>
                </a:solidFill>
              </a:defRPr>
            </a:lvl3pPr>
          </a:lstStyle>
          <a:p>
            <a:pPr lvl="0">
              <a:buClr>
                <a:srgbClr val="26AEBD"/>
              </a:buClr>
              <a:buFont typeface="Wingdings 3" panose="05040102010807070707" pitchFamily="18" charset="2"/>
              <a:buChar char="}"/>
            </a:pPr>
            <a:r>
              <a:rPr lang="en-US" dirty="0"/>
              <a:t>Click to edit text</a:t>
            </a:r>
          </a:p>
          <a:p>
            <a:pPr lvl="1">
              <a:buClr>
                <a:srgbClr val="26AEBD"/>
              </a:buClr>
              <a:buFont typeface="Courier New" panose="02070309020205020404" pitchFamily="49" charset="0"/>
              <a:buChar char="o"/>
            </a:pPr>
            <a:r>
              <a:rPr lang="en-US" dirty="0"/>
              <a:t>Second level</a:t>
            </a:r>
          </a:p>
          <a:p>
            <a:pPr lvl="2">
              <a:buClr>
                <a:srgbClr val="26AEBD"/>
              </a:buClr>
            </a:pPr>
            <a:r>
              <a:rPr lang="en-US" dirty="0"/>
              <a:t>Third level</a:t>
            </a:r>
          </a:p>
        </p:txBody>
      </p:sp>
      <p:sp>
        <p:nvSpPr>
          <p:cNvPr id="10" name="Text Placeholder 3"/>
          <p:cNvSpPr>
            <a:spLocks noGrp="1"/>
          </p:cNvSpPr>
          <p:nvPr>
            <p:ph type="body" sz="quarter" idx="10" hasCustomPrompt="1"/>
          </p:nvPr>
        </p:nvSpPr>
        <p:spPr>
          <a:xfrm>
            <a:off x="230538" y="54240"/>
            <a:ext cx="9479141" cy="754322"/>
          </a:xfrm>
          <a:prstGeom prst="rect">
            <a:avLst/>
          </a:prstGeom>
        </p:spPr>
        <p:txBody>
          <a:bodyPr anchor="ctr"/>
          <a:lstStyle>
            <a:lvl1pPr marL="0" indent="0" algn="l">
              <a:buNone/>
              <a:defRPr lang="en-US" sz="3200" b="0" kern="1200" baseline="0" dirty="0" smtClean="0">
                <a:solidFill>
                  <a:schemeClr val="tx1">
                    <a:lumMod val="65000"/>
                    <a:lumOff val="35000"/>
                  </a:schemeClr>
                </a:solidFill>
                <a:latin typeface="Arial" panose="020B0604020202020204" pitchFamily="34" charset="0"/>
                <a:ea typeface="+mn-ea"/>
                <a:cs typeface="+mn-cs"/>
              </a:defRPr>
            </a:lvl1pPr>
          </a:lstStyle>
          <a:p>
            <a:pPr lvl="0"/>
            <a:r>
              <a:rPr lang="en-US" dirty="0"/>
              <a:t>Click to add title</a:t>
            </a:r>
          </a:p>
        </p:txBody>
      </p:sp>
    </p:spTree>
    <p:extLst>
      <p:ext uri="{BB962C8B-B14F-4D97-AF65-F5344CB8AC3E}">
        <p14:creationId xmlns:p14="http://schemas.microsoft.com/office/powerpoint/2010/main" val="3287615954"/>
      </p:ext>
    </p:extLst>
  </p:cSld>
  <p:clrMapOvr>
    <a:masterClrMapping/>
  </p:clrMapOvr>
  <p:extLst mod="1">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icons and content">
    <p:spTree>
      <p:nvGrpSpPr>
        <p:cNvPr id="1" name=""/>
        <p:cNvGrpSpPr/>
        <p:nvPr/>
      </p:nvGrpSpPr>
      <p:grpSpPr>
        <a:xfrm>
          <a:off x="0" y="0"/>
          <a:ext cx="0" cy="0"/>
          <a:chOff x="0" y="0"/>
          <a:chExt cx="0" cy="0"/>
        </a:xfrm>
      </p:grpSpPr>
      <p:sp>
        <p:nvSpPr>
          <p:cNvPr id="11" name="Picture Placeholder 10"/>
          <p:cNvSpPr>
            <a:spLocks noGrp="1"/>
          </p:cNvSpPr>
          <p:nvPr>
            <p:ph type="pic" sz="quarter" idx="12" hasCustomPrompt="1"/>
          </p:nvPr>
        </p:nvSpPr>
        <p:spPr>
          <a:xfrm>
            <a:off x="1503312" y="1223402"/>
            <a:ext cx="1800220" cy="1800220"/>
          </a:xfrm>
          <a:custGeom>
            <a:avLst/>
            <a:gdLst>
              <a:gd name="connsiteX0" fmla="*/ 844550 w 1689100"/>
              <a:gd name="connsiteY0" fmla="*/ 0 h 1689100"/>
              <a:gd name="connsiteX1" fmla="*/ 1689100 w 1689100"/>
              <a:gd name="connsiteY1" fmla="*/ 844550 h 1689100"/>
              <a:gd name="connsiteX2" fmla="*/ 844550 w 1689100"/>
              <a:gd name="connsiteY2" fmla="*/ 1689100 h 1689100"/>
              <a:gd name="connsiteX3" fmla="*/ 0 w 1689100"/>
              <a:gd name="connsiteY3" fmla="*/ 844550 h 1689100"/>
              <a:gd name="connsiteX4" fmla="*/ 844550 w 1689100"/>
              <a:gd name="connsiteY4" fmla="*/ 0 h 16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689100">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rgbClr val="00A0B2"/>
          </a:solidFill>
          <a:ln>
            <a:noFill/>
          </a:ln>
        </p:spPr>
        <p:txBody>
          <a:bodyPr wrap="square" anchor="ctr">
            <a:noAutofit/>
          </a:bodyPr>
          <a:lstStyle>
            <a:lvl1pPr marL="0" indent="0" algn="ctr">
              <a:buNone/>
              <a:defRPr sz="2000" baseline="0">
                <a:solidFill>
                  <a:schemeClr val="bg1"/>
                </a:solidFill>
              </a:defRPr>
            </a:lvl1pPr>
          </a:lstStyle>
          <a:p>
            <a:r>
              <a:rPr lang="en-US" dirty="0"/>
              <a:t>Click to add icon</a:t>
            </a:r>
          </a:p>
        </p:txBody>
      </p:sp>
      <p:sp>
        <p:nvSpPr>
          <p:cNvPr id="2" name="Slide Number Placeholder 1"/>
          <p:cNvSpPr>
            <a:spLocks noGrp="1"/>
          </p:cNvSpPr>
          <p:nvPr>
            <p:ph type="sldNum" sz="quarter" idx="11"/>
          </p:nvPr>
        </p:nvSpPr>
        <p:spPr/>
        <p:txBody>
          <a:bodyPr/>
          <a:lstStyle/>
          <a:p>
            <a:fld id="{2D4A0776-1B2A-42DB-A12B-5AB9C9D4864C}" type="slidenum">
              <a:rPr lang="en-US" smtClean="0"/>
              <a:pPr/>
              <a:t>‹#›</a:t>
            </a:fld>
            <a:endParaRPr lang="en-US" dirty="0"/>
          </a:p>
        </p:txBody>
      </p:sp>
      <p:sp>
        <p:nvSpPr>
          <p:cNvPr id="13" name="Text Placeholder 12"/>
          <p:cNvSpPr>
            <a:spLocks noGrp="1"/>
          </p:cNvSpPr>
          <p:nvPr>
            <p:ph type="body" sz="quarter" idx="13" hasCustomPrompt="1"/>
          </p:nvPr>
        </p:nvSpPr>
        <p:spPr>
          <a:xfrm>
            <a:off x="863600" y="3088712"/>
            <a:ext cx="3079644" cy="349750"/>
          </a:xfrm>
          <a:prstGeom prst="rect">
            <a:avLst/>
          </a:prstGeom>
        </p:spPr>
        <p:txBody>
          <a:bodyPr/>
          <a:lstStyle>
            <a:lvl1pPr marL="0" indent="0" algn="ctr">
              <a:buNone/>
              <a:defRPr b="1" baseline="0">
                <a:solidFill>
                  <a:srgbClr val="26AEBD"/>
                </a:solidFill>
              </a:defRPr>
            </a:lvl1pPr>
          </a:lstStyle>
          <a:p>
            <a:pPr lvl="0"/>
            <a:r>
              <a:rPr lang="en-US" dirty="0"/>
              <a:t>Click to add title</a:t>
            </a:r>
          </a:p>
        </p:txBody>
      </p:sp>
      <p:sp>
        <p:nvSpPr>
          <p:cNvPr id="18" name="Content Placeholder 17"/>
          <p:cNvSpPr>
            <a:spLocks noGrp="1"/>
          </p:cNvSpPr>
          <p:nvPr>
            <p:ph sz="quarter" idx="16" hasCustomPrompt="1"/>
          </p:nvPr>
        </p:nvSpPr>
        <p:spPr>
          <a:xfrm>
            <a:off x="863600" y="3503552"/>
            <a:ext cx="3079750" cy="2484872"/>
          </a:xfrm>
          <a:prstGeom prst="rect">
            <a:avLst/>
          </a:prstGeom>
        </p:spPr>
        <p:txBody>
          <a:bodyPr anchor="t"/>
          <a:lstStyle>
            <a:lvl1pPr>
              <a:defRPr lang="en-US" sz="2000" dirty="0" smtClean="0">
                <a:solidFill>
                  <a:schemeClr val="tx1">
                    <a:lumMod val="65000"/>
                    <a:lumOff val="35000"/>
                  </a:schemeClr>
                </a:solidFill>
              </a:defRPr>
            </a:lvl1pPr>
            <a:lvl2pPr>
              <a:defRPr lang="en-US" sz="1600" dirty="0" smtClean="0">
                <a:solidFill>
                  <a:schemeClr val="tx1">
                    <a:lumMod val="65000"/>
                    <a:lumOff val="35000"/>
                  </a:schemeClr>
                </a:solidFill>
              </a:defRPr>
            </a:lvl2pPr>
            <a:lvl3pPr>
              <a:defRPr lang="en-US" sz="1400" dirty="0" smtClean="0">
                <a:solidFill>
                  <a:schemeClr val="tx1">
                    <a:lumMod val="65000"/>
                    <a:lumOff val="35000"/>
                  </a:schemeClr>
                </a:solidFill>
              </a:defRPr>
            </a:lvl3pPr>
          </a:lstStyle>
          <a:p>
            <a:pPr lvl="0">
              <a:buClr>
                <a:srgbClr val="26AEBD"/>
              </a:buClr>
              <a:buFont typeface="Wingdings 3" panose="05040102010807070707" pitchFamily="18" charset="2"/>
              <a:buChar char="}"/>
            </a:pPr>
            <a:r>
              <a:rPr lang="en-US" dirty="0"/>
              <a:t>Click to edit text</a:t>
            </a:r>
          </a:p>
          <a:p>
            <a:pPr lvl="1">
              <a:buClr>
                <a:srgbClr val="26AEBD"/>
              </a:buClr>
              <a:buFont typeface="Courier New" panose="02070309020205020404" pitchFamily="49" charset="0"/>
              <a:buChar char="o"/>
            </a:pPr>
            <a:r>
              <a:rPr lang="en-US" dirty="0"/>
              <a:t>Second level</a:t>
            </a:r>
          </a:p>
          <a:p>
            <a:pPr lvl="2">
              <a:buClr>
                <a:srgbClr val="26AEBD"/>
              </a:buClr>
            </a:pPr>
            <a:r>
              <a:rPr lang="en-US" dirty="0"/>
              <a:t>Third level</a:t>
            </a:r>
          </a:p>
        </p:txBody>
      </p:sp>
      <p:sp>
        <p:nvSpPr>
          <p:cNvPr id="20" name="Picture Placeholder 19"/>
          <p:cNvSpPr>
            <a:spLocks noGrp="1"/>
          </p:cNvSpPr>
          <p:nvPr>
            <p:ph type="pic" sz="quarter" idx="17" hasCustomPrompt="1"/>
          </p:nvPr>
        </p:nvSpPr>
        <p:spPr>
          <a:xfrm>
            <a:off x="8877305" y="1223402"/>
            <a:ext cx="1800220" cy="1800220"/>
          </a:xfrm>
          <a:custGeom>
            <a:avLst/>
            <a:gdLst>
              <a:gd name="connsiteX0" fmla="*/ 844550 w 1689100"/>
              <a:gd name="connsiteY0" fmla="*/ 0 h 1689100"/>
              <a:gd name="connsiteX1" fmla="*/ 1689100 w 1689100"/>
              <a:gd name="connsiteY1" fmla="*/ 844550 h 1689100"/>
              <a:gd name="connsiteX2" fmla="*/ 844550 w 1689100"/>
              <a:gd name="connsiteY2" fmla="*/ 1689100 h 1689100"/>
              <a:gd name="connsiteX3" fmla="*/ 0 w 1689100"/>
              <a:gd name="connsiteY3" fmla="*/ 844550 h 1689100"/>
              <a:gd name="connsiteX4" fmla="*/ 844550 w 1689100"/>
              <a:gd name="connsiteY4" fmla="*/ 0 h 16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689100">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rgbClr val="00A0B2"/>
          </a:solidFill>
          <a:ln>
            <a:noFill/>
          </a:ln>
        </p:spPr>
        <p:txBody>
          <a:bodyPr wrap="square" anchor="ctr">
            <a:noAutofit/>
          </a:bodyPr>
          <a:lstStyle>
            <a:lvl1pPr marL="0" indent="0" algn="ctr">
              <a:buNone/>
              <a:defRPr sz="2000" baseline="0">
                <a:solidFill>
                  <a:schemeClr val="bg1"/>
                </a:solidFill>
              </a:defRPr>
            </a:lvl1pPr>
          </a:lstStyle>
          <a:p>
            <a:r>
              <a:rPr lang="en-US" dirty="0"/>
              <a:t>Click to add icon</a:t>
            </a:r>
          </a:p>
        </p:txBody>
      </p:sp>
      <p:sp>
        <p:nvSpPr>
          <p:cNvPr id="21" name="Text Placeholder 12"/>
          <p:cNvSpPr>
            <a:spLocks noGrp="1"/>
          </p:cNvSpPr>
          <p:nvPr>
            <p:ph type="body" sz="quarter" idx="18" hasCustomPrompt="1"/>
          </p:nvPr>
        </p:nvSpPr>
        <p:spPr>
          <a:xfrm>
            <a:off x="8237593" y="3088712"/>
            <a:ext cx="3079644" cy="349750"/>
          </a:xfrm>
          <a:prstGeom prst="rect">
            <a:avLst/>
          </a:prstGeom>
        </p:spPr>
        <p:txBody>
          <a:bodyPr/>
          <a:lstStyle>
            <a:lvl1pPr marL="0" indent="0" algn="ctr">
              <a:buNone/>
              <a:defRPr b="1" baseline="0">
                <a:solidFill>
                  <a:srgbClr val="26AEBD"/>
                </a:solidFill>
              </a:defRPr>
            </a:lvl1pPr>
          </a:lstStyle>
          <a:p>
            <a:pPr lvl="0"/>
            <a:r>
              <a:rPr lang="en-US" dirty="0"/>
              <a:t>Click to add title</a:t>
            </a:r>
          </a:p>
        </p:txBody>
      </p:sp>
      <p:sp>
        <p:nvSpPr>
          <p:cNvPr id="22" name="Content Placeholder 17"/>
          <p:cNvSpPr>
            <a:spLocks noGrp="1"/>
          </p:cNvSpPr>
          <p:nvPr>
            <p:ph sz="quarter" idx="19" hasCustomPrompt="1"/>
          </p:nvPr>
        </p:nvSpPr>
        <p:spPr>
          <a:xfrm>
            <a:off x="8237593" y="3503552"/>
            <a:ext cx="3079750" cy="2484872"/>
          </a:xfrm>
          <a:prstGeom prst="rect">
            <a:avLst/>
          </a:prstGeom>
        </p:spPr>
        <p:txBody>
          <a:bodyPr anchor="t"/>
          <a:lstStyle>
            <a:lvl1pPr>
              <a:defRPr lang="en-US" sz="2000" dirty="0" smtClean="0">
                <a:solidFill>
                  <a:schemeClr val="tx1">
                    <a:lumMod val="65000"/>
                    <a:lumOff val="35000"/>
                  </a:schemeClr>
                </a:solidFill>
              </a:defRPr>
            </a:lvl1pPr>
            <a:lvl2pPr>
              <a:defRPr lang="en-US" sz="1600" dirty="0" smtClean="0">
                <a:solidFill>
                  <a:schemeClr val="tx1">
                    <a:lumMod val="65000"/>
                    <a:lumOff val="35000"/>
                  </a:schemeClr>
                </a:solidFill>
              </a:defRPr>
            </a:lvl2pPr>
            <a:lvl3pPr>
              <a:defRPr lang="en-US" sz="1400" dirty="0" smtClean="0">
                <a:solidFill>
                  <a:schemeClr val="tx1">
                    <a:lumMod val="65000"/>
                    <a:lumOff val="35000"/>
                  </a:schemeClr>
                </a:solidFill>
              </a:defRPr>
            </a:lvl3pPr>
          </a:lstStyle>
          <a:p>
            <a:pPr lvl="0">
              <a:buClr>
                <a:srgbClr val="26AEBD"/>
              </a:buClr>
              <a:buFont typeface="Wingdings 3" panose="05040102010807070707" pitchFamily="18" charset="2"/>
              <a:buChar char="}"/>
            </a:pPr>
            <a:r>
              <a:rPr lang="en-US" dirty="0"/>
              <a:t>Click to edit text</a:t>
            </a:r>
          </a:p>
          <a:p>
            <a:pPr lvl="1">
              <a:buClr>
                <a:srgbClr val="26AEBD"/>
              </a:buClr>
              <a:buFont typeface="Courier New" panose="02070309020205020404" pitchFamily="49" charset="0"/>
              <a:buChar char="o"/>
            </a:pPr>
            <a:r>
              <a:rPr lang="en-US" dirty="0"/>
              <a:t>Second level</a:t>
            </a:r>
          </a:p>
          <a:p>
            <a:pPr lvl="2">
              <a:buClr>
                <a:srgbClr val="26AEBD"/>
              </a:buClr>
            </a:pPr>
            <a:r>
              <a:rPr lang="en-US" dirty="0"/>
              <a:t>Third level</a:t>
            </a:r>
          </a:p>
        </p:txBody>
      </p:sp>
      <p:sp>
        <p:nvSpPr>
          <p:cNvPr id="10" name="Picture Placeholder 9"/>
          <p:cNvSpPr>
            <a:spLocks noGrp="1"/>
          </p:cNvSpPr>
          <p:nvPr>
            <p:ph type="pic" sz="quarter" idx="20" hasCustomPrompt="1"/>
          </p:nvPr>
        </p:nvSpPr>
        <p:spPr>
          <a:xfrm>
            <a:off x="5190309" y="1223402"/>
            <a:ext cx="1800220" cy="1800220"/>
          </a:xfrm>
          <a:custGeom>
            <a:avLst/>
            <a:gdLst>
              <a:gd name="connsiteX0" fmla="*/ 844550 w 1689100"/>
              <a:gd name="connsiteY0" fmla="*/ 0 h 1689100"/>
              <a:gd name="connsiteX1" fmla="*/ 1689100 w 1689100"/>
              <a:gd name="connsiteY1" fmla="*/ 844550 h 1689100"/>
              <a:gd name="connsiteX2" fmla="*/ 844550 w 1689100"/>
              <a:gd name="connsiteY2" fmla="*/ 1689100 h 1689100"/>
              <a:gd name="connsiteX3" fmla="*/ 0 w 1689100"/>
              <a:gd name="connsiteY3" fmla="*/ 844550 h 1689100"/>
              <a:gd name="connsiteX4" fmla="*/ 844550 w 1689100"/>
              <a:gd name="connsiteY4" fmla="*/ 0 h 16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689100">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rgbClr val="00A0B2"/>
          </a:solidFill>
          <a:ln>
            <a:noFill/>
          </a:ln>
        </p:spPr>
        <p:txBody>
          <a:bodyPr wrap="square" anchor="ctr">
            <a:noAutofit/>
          </a:bodyPr>
          <a:lstStyle>
            <a:lvl1pPr marL="0" indent="0" algn="ctr">
              <a:buNone/>
              <a:defRPr sz="2000" baseline="0">
                <a:solidFill>
                  <a:schemeClr val="bg1"/>
                </a:solidFill>
              </a:defRPr>
            </a:lvl1pPr>
          </a:lstStyle>
          <a:p>
            <a:r>
              <a:rPr lang="en-US" dirty="0"/>
              <a:t>Click to add icon</a:t>
            </a:r>
          </a:p>
        </p:txBody>
      </p:sp>
      <p:sp>
        <p:nvSpPr>
          <p:cNvPr id="12" name="Text Placeholder 12"/>
          <p:cNvSpPr>
            <a:spLocks noGrp="1"/>
          </p:cNvSpPr>
          <p:nvPr>
            <p:ph type="body" sz="quarter" idx="21" hasCustomPrompt="1"/>
          </p:nvPr>
        </p:nvSpPr>
        <p:spPr>
          <a:xfrm>
            <a:off x="4550543" y="3088712"/>
            <a:ext cx="3079644" cy="349750"/>
          </a:xfrm>
          <a:prstGeom prst="rect">
            <a:avLst/>
          </a:prstGeom>
        </p:spPr>
        <p:txBody>
          <a:bodyPr/>
          <a:lstStyle>
            <a:lvl1pPr marL="0" indent="0" algn="ctr">
              <a:buNone/>
              <a:defRPr b="1" baseline="0">
                <a:solidFill>
                  <a:srgbClr val="26AEBD"/>
                </a:solidFill>
              </a:defRPr>
            </a:lvl1pPr>
          </a:lstStyle>
          <a:p>
            <a:pPr lvl="0"/>
            <a:r>
              <a:rPr lang="en-US" dirty="0"/>
              <a:t>Click to add title</a:t>
            </a:r>
          </a:p>
        </p:txBody>
      </p:sp>
      <p:sp>
        <p:nvSpPr>
          <p:cNvPr id="14" name="Content Placeholder 17"/>
          <p:cNvSpPr>
            <a:spLocks noGrp="1"/>
          </p:cNvSpPr>
          <p:nvPr>
            <p:ph sz="quarter" idx="22" hasCustomPrompt="1"/>
          </p:nvPr>
        </p:nvSpPr>
        <p:spPr>
          <a:xfrm>
            <a:off x="4550543" y="3503552"/>
            <a:ext cx="3079750" cy="2484872"/>
          </a:xfrm>
          <a:prstGeom prst="rect">
            <a:avLst/>
          </a:prstGeom>
        </p:spPr>
        <p:txBody>
          <a:bodyPr anchor="t"/>
          <a:lstStyle>
            <a:lvl1pPr>
              <a:defRPr lang="en-US" sz="2000" dirty="0" smtClean="0">
                <a:solidFill>
                  <a:schemeClr val="tx1">
                    <a:lumMod val="65000"/>
                    <a:lumOff val="35000"/>
                  </a:schemeClr>
                </a:solidFill>
              </a:defRPr>
            </a:lvl1pPr>
            <a:lvl2pPr>
              <a:defRPr lang="en-US" sz="1600" dirty="0" smtClean="0">
                <a:solidFill>
                  <a:schemeClr val="tx1">
                    <a:lumMod val="65000"/>
                    <a:lumOff val="35000"/>
                  </a:schemeClr>
                </a:solidFill>
              </a:defRPr>
            </a:lvl2pPr>
            <a:lvl3pPr>
              <a:defRPr lang="en-US" sz="1400" dirty="0" smtClean="0">
                <a:solidFill>
                  <a:schemeClr val="tx1">
                    <a:lumMod val="65000"/>
                    <a:lumOff val="35000"/>
                  </a:schemeClr>
                </a:solidFill>
              </a:defRPr>
            </a:lvl3pPr>
          </a:lstStyle>
          <a:p>
            <a:pPr lvl="0">
              <a:buClr>
                <a:srgbClr val="26AEBD"/>
              </a:buClr>
              <a:buFont typeface="Wingdings 3" panose="05040102010807070707" pitchFamily="18" charset="2"/>
              <a:buChar char="}"/>
            </a:pPr>
            <a:r>
              <a:rPr lang="en-US" dirty="0"/>
              <a:t>Click to edit text</a:t>
            </a:r>
          </a:p>
          <a:p>
            <a:pPr lvl="1">
              <a:buClr>
                <a:srgbClr val="26AEBD"/>
              </a:buClr>
              <a:buFont typeface="Courier New" panose="02070309020205020404" pitchFamily="49" charset="0"/>
              <a:buChar char="o"/>
            </a:pPr>
            <a:r>
              <a:rPr lang="en-US" dirty="0"/>
              <a:t>Second level</a:t>
            </a:r>
          </a:p>
          <a:p>
            <a:pPr lvl="2">
              <a:buClr>
                <a:srgbClr val="26AEBD"/>
              </a:buClr>
            </a:pPr>
            <a:r>
              <a:rPr lang="en-US" dirty="0"/>
              <a:t>Third level</a:t>
            </a:r>
          </a:p>
        </p:txBody>
      </p:sp>
      <p:sp>
        <p:nvSpPr>
          <p:cNvPr id="15" name="Text Placeholder 3"/>
          <p:cNvSpPr>
            <a:spLocks noGrp="1"/>
          </p:cNvSpPr>
          <p:nvPr>
            <p:ph type="body" sz="quarter" idx="10" hasCustomPrompt="1"/>
          </p:nvPr>
        </p:nvSpPr>
        <p:spPr>
          <a:xfrm>
            <a:off x="230538" y="54240"/>
            <a:ext cx="9479141" cy="754322"/>
          </a:xfrm>
          <a:prstGeom prst="rect">
            <a:avLst/>
          </a:prstGeom>
        </p:spPr>
        <p:txBody>
          <a:bodyPr anchor="ctr"/>
          <a:lstStyle>
            <a:lvl1pPr marL="0" indent="0" algn="l">
              <a:buNone/>
              <a:defRPr lang="en-US" sz="3200" b="0" kern="1200" baseline="0" dirty="0" smtClean="0">
                <a:solidFill>
                  <a:schemeClr val="tx1">
                    <a:lumMod val="65000"/>
                    <a:lumOff val="35000"/>
                  </a:schemeClr>
                </a:solidFill>
                <a:latin typeface="Arial" panose="020B0604020202020204" pitchFamily="34" charset="0"/>
                <a:ea typeface="+mn-ea"/>
                <a:cs typeface="+mn-cs"/>
              </a:defRPr>
            </a:lvl1pPr>
          </a:lstStyle>
          <a:p>
            <a:pPr lvl="0"/>
            <a:r>
              <a:rPr lang="en-US" dirty="0"/>
              <a:t>Click to add title</a:t>
            </a:r>
          </a:p>
        </p:txBody>
      </p:sp>
    </p:spTree>
    <p:extLst>
      <p:ext uri="{BB962C8B-B14F-4D97-AF65-F5344CB8AC3E}">
        <p14:creationId xmlns:p14="http://schemas.microsoft.com/office/powerpoint/2010/main" val="1003960657"/>
      </p:ext>
    </p:extLst>
  </p:cSld>
  <p:clrMapOvr>
    <a:masterClrMapping/>
  </p:clrMapOvr>
  <p:extLst mod="1">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Icons and text">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2D4A0776-1B2A-42DB-A12B-5AB9C9D4864C}" type="slidenum">
              <a:rPr lang="en-US" smtClean="0"/>
              <a:pPr/>
              <a:t>‹#›</a:t>
            </a:fld>
            <a:endParaRPr lang="en-US" dirty="0"/>
          </a:p>
        </p:txBody>
      </p:sp>
      <p:sp>
        <p:nvSpPr>
          <p:cNvPr id="32" name="Picture Placeholder 31"/>
          <p:cNvSpPr>
            <a:spLocks noGrp="1"/>
          </p:cNvSpPr>
          <p:nvPr>
            <p:ph type="pic" sz="quarter" idx="12" hasCustomPrompt="1"/>
          </p:nvPr>
        </p:nvSpPr>
        <p:spPr>
          <a:xfrm>
            <a:off x="2913477" y="1240601"/>
            <a:ext cx="1828800" cy="1828800"/>
          </a:xfrm>
          <a:custGeom>
            <a:avLst/>
            <a:gdLst>
              <a:gd name="connsiteX0" fmla="*/ 844550 w 1689100"/>
              <a:gd name="connsiteY0" fmla="*/ 0 h 1689100"/>
              <a:gd name="connsiteX1" fmla="*/ 1689100 w 1689100"/>
              <a:gd name="connsiteY1" fmla="*/ 844550 h 1689100"/>
              <a:gd name="connsiteX2" fmla="*/ 844550 w 1689100"/>
              <a:gd name="connsiteY2" fmla="*/ 1689100 h 1689100"/>
              <a:gd name="connsiteX3" fmla="*/ 0 w 1689100"/>
              <a:gd name="connsiteY3" fmla="*/ 844550 h 1689100"/>
              <a:gd name="connsiteX4" fmla="*/ 844550 w 1689100"/>
              <a:gd name="connsiteY4" fmla="*/ 0 h 16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689100">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rgbClr val="00A0B2">
              <a:alpha val="65000"/>
            </a:srgbClr>
          </a:solidFill>
          <a:ln>
            <a:noFill/>
          </a:ln>
        </p:spPr>
        <p:txBody>
          <a:bodyPr wrap="square" anchor="ctr">
            <a:noAutofit/>
          </a:bodyPr>
          <a:lstStyle>
            <a:lvl1pPr marL="0" indent="0" algn="ctr">
              <a:buNone/>
              <a:defRPr sz="2000" baseline="0">
                <a:solidFill>
                  <a:schemeClr val="bg1"/>
                </a:solidFill>
              </a:defRPr>
            </a:lvl1pPr>
          </a:lstStyle>
          <a:p>
            <a:r>
              <a:rPr lang="en-US" dirty="0"/>
              <a:t>Click to add icon</a:t>
            </a:r>
          </a:p>
        </p:txBody>
      </p:sp>
      <p:sp>
        <p:nvSpPr>
          <p:cNvPr id="33" name="Picture Placeholder 32"/>
          <p:cNvSpPr>
            <a:spLocks noGrp="1"/>
          </p:cNvSpPr>
          <p:nvPr>
            <p:ph type="pic" sz="quarter" idx="23" hasCustomPrompt="1"/>
          </p:nvPr>
        </p:nvSpPr>
        <p:spPr>
          <a:xfrm>
            <a:off x="7372323" y="1240601"/>
            <a:ext cx="1828800" cy="1828800"/>
          </a:xfrm>
          <a:custGeom>
            <a:avLst/>
            <a:gdLst>
              <a:gd name="connsiteX0" fmla="*/ 844550 w 1689100"/>
              <a:gd name="connsiteY0" fmla="*/ 0 h 1689100"/>
              <a:gd name="connsiteX1" fmla="*/ 1689100 w 1689100"/>
              <a:gd name="connsiteY1" fmla="*/ 844550 h 1689100"/>
              <a:gd name="connsiteX2" fmla="*/ 844550 w 1689100"/>
              <a:gd name="connsiteY2" fmla="*/ 1689100 h 1689100"/>
              <a:gd name="connsiteX3" fmla="*/ 0 w 1689100"/>
              <a:gd name="connsiteY3" fmla="*/ 844550 h 1689100"/>
              <a:gd name="connsiteX4" fmla="*/ 844550 w 1689100"/>
              <a:gd name="connsiteY4" fmla="*/ 0 h 16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689100">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rgbClr val="00A0B2">
              <a:alpha val="65000"/>
            </a:srgbClr>
          </a:solidFill>
          <a:ln>
            <a:noFill/>
          </a:ln>
        </p:spPr>
        <p:txBody>
          <a:bodyPr wrap="square" anchor="ctr">
            <a:noAutofit/>
          </a:bodyPr>
          <a:lstStyle>
            <a:lvl1pPr marL="0" indent="0" algn="ctr">
              <a:buNone/>
              <a:defRPr sz="2000" baseline="0">
                <a:solidFill>
                  <a:schemeClr val="bg1"/>
                </a:solidFill>
              </a:defRPr>
            </a:lvl1pPr>
          </a:lstStyle>
          <a:p>
            <a:r>
              <a:rPr lang="en-US" dirty="0"/>
              <a:t>Click to add icon</a:t>
            </a:r>
          </a:p>
        </p:txBody>
      </p:sp>
      <p:sp>
        <p:nvSpPr>
          <p:cNvPr id="34" name="Picture Placeholder 33"/>
          <p:cNvSpPr>
            <a:spLocks noGrp="1"/>
          </p:cNvSpPr>
          <p:nvPr>
            <p:ph type="pic" sz="quarter" idx="24" hasCustomPrompt="1"/>
          </p:nvPr>
        </p:nvSpPr>
        <p:spPr>
          <a:xfrm>
            <a:off x="4399759" y="1240601"/>
            <a:ext cx="1828800" cy="1828800"/>
          </a:xfrm>
          <a:custGeom>
            <a:avLst/>
            <a:gdLst>
              <a:gd name="connsiteX0" fmla="*/ 844550 w 1689100"/>
              <a:gd name="connsiteY0" fmla="*/ 0 h 1689100"/>
              <a:gd name="connsiteX1" fmla="*/ 1689100 w 1689100"/>
              <a:gd name="connsiteY1" fmla="*/ 844550 h 1689100"/>
              <a:gd name="connsiteX2" fmla="*/ 844550 w 1689100"/>
              <a:gd name="connsiteY2" fmla="*/ 1689100 h 1689100"/>
              <a:gd name="connsiteX3" fmla="*/ 0 w 1689100"/>
              <a:gd name="connsiteY3" fmla="*/ 844550 h 1689100"/>
              <a:gd name="connsiteX4" fmla="*/ 844550 w 1689100"/>
              <a:gd name="connsiteY4" fmla="*/ 0 h 16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689100">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rgbClr val="00A0B2">
              <a:alpha val="65000"/>
            </a:srgbClr>
          </a:solidFill>
          <a:ln>
            <a:noFill/>
          </a:ln>
        </p:spPr>
        <p:txBody>
          <a:bodyPr wrap="square" anchor="ctr">
            <a:noAutofit/>
          </a:bodyPr>
          <a:lstStyle>
            <a:lvl1pPr marL="0" indent="0" algn="ctr">
              <a:buNone/>
              <a:defRPr sz="2000" baseline="0">
                <a:solidFill>
                  <a:schemeClr val="bg1"/>
                </a:solidFill>
              </a:defRPr>
            </a:lvl1pPr>
          </a:lstStyle>
          <a:p>
            <a:r>
              <a:rPr lang="en-US" dirty="0"/>
              <a:t>Click to add icon</a:t>
            </a:r>
          </a:p>
        </p:txBody>
      </p:sp>
      <p:sp>
        <p:nvSpPr>
          <p:cNvPr id="35" name="Picture Placeholder 34"/>
          <p:cNvSpPr>
            <a:spLocks noGrp="1"/>
          </p:cNvSpPr>
          <p:nvPr>
            <p:ph type="pic" sz="quarter" idx="25" hasCustomPrompt="1"/>
          </p:nvPr>
        </p:nvSpPr>
        <p:spPr>
          <a:xfrm>
            <a:off x="5886041" y="1240601"/>
            <a:ext cx="1828800" cy="1828800"/>
          </a:xfrm>
          <a:custGeom>
            <a:avLst/>
            <a:gdLst>
              <a:gd name="connsiteX0" fmla="*/ 844550 w 1689100"/>
              <a:gd name="connsiteY0" fmla="*/ 0 h 1689100"/>
              <a:gd name="connsiteX1" fmla="*/ 1689100 w 1689100"/>
              <a:gd name="connsiteY1" fmla="*/ 844550 h 1689100"/>
              <a:gd name="connsiteX2" fmla="*/ 844550 w 1689100"/>
              <a:gd name="connsiteY2" fmla="*/ 1689100 h 1689100"/>
              <a:gd name="connsiteX3" fmla="*/ 0 w 1689100"/>
              <a:gd name="connsiteY3" fmla="*/ 844550 h 1689100"/>
              <a:gd name="connsiteX4" fmla="*/ 844550 w 1689100"/>
              <a:gd name="connsiteY4" fmla="*/ 0 h 16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689100">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rgbClr val="00A0B2">
              <a:alpha val="65000"/>
            </a:srgbClr>
          </a:solidFill>
          <a:ln>
            <a:noFill/>
          </a:ln>
        </p:spPr>
        <p:txBody>
          <a:bodyPr wrap="square" anchor="ctr">
            <a:noAutofit/>
          </a:bodyPr>
          <a:lstStyle>
            <a:lvl1pPr marL="0" indent="0" algn="ctr">
              <a:buNone/>
              <a:defRPr sz="2000" baseline="0">
                <a:solidFill>
                  <a:schemeClr val="bg1"/>
                </a:solidFill>
              </a:defRPr>
            </a:lvl1pPr>
          </a:lstStyle>
          <a:p>
            <a:r>
              <a:rPr lang="en-US" dirty="0"/>
              <a:t>Click to add icon</a:t>
            </a:r>
          </a:p>
        </p:txBody>
      </p:sp>
      <p:sp>
        <p:nvSpPr>
          <p:cNvPr id="10" name="Text Placeholder 3"/>
          <p:cNvSpPr>
            <a:spLocks noGrp="1"/>
          </p:cNvSpPr>
          <p:nvPr>
            <p:ph type="body" sz="quarter" idx="10" hasCustomPrompt="1"/>
          </p:nvPr>
        </p:nvSpPr>
        <p:spPr>
          <a:xfrm>
            <a:off x="230538" y="54240"/>
            <a:ext cx="9479141" cy="754322"/>
          </a:xfrm>
          <a:prstGeom prst="rect">
            <a:avLst/>
          </a:prstGeom>
        </p:spPr>
        <p:txBody>
          <a:bodyPr anchor="ctr"/>
          <a:lstStyle>
            <a:lvl1pPr marL="0" indent="0" algn="l">
              <a:buNone/>
              <a:defRPr lang="en-US" sz="3200" b="0" kern="1200" baseline="0" dirty="0" smtClean="0">
                <a:solidFill>
                  <a:schemeClr val="tx1">
                    <a:lumMod val="65000"/>
                    <a:lumOff val="35000"/>
                  </a:schemeClr>
                </a:solidFill>
                <a:latin typeface="Arial" panose="020B0604020202020204" pitchFamily="34" charset="0"/>
                <a:ea typeface="+mn-ea"/>
                <a:cs typeface="+mn-cs"/>
              </a:defRPr>
            </a:lvl1pPr>
          </a:lstStyle>
          <a:p>
            <a:pPr lvl="0"/>
            <a:r>
              <a:rPr lang="en-US" dirty="0"/>
              <a:t>Click to add title</a:t>
            </a:r>
          </a:p>
        </p:txBody>
      </p:sp>
      <p:sp>
        <p:nvSpPr>
          <p:cNvPr id="11" name="Content Placeholder 2"/>
          <p:cNvSpPr>
            <a:spLocks noGrp="1"/>
          </p:cNvSpPr>
          <p:nvPr>
            <p:ph sz="quarter" idx="14" hasCustomPrompt="1"/>
          </p:nvPr>
        </p:nvSpPr>
        <p:spPr>
          <a:xfrm>
            <a:off x="1099369" y="3316943"/>
            <a:ext cx="9918255" cy="2600657"/>
          </a:xfrm>
          <a:prstGeom prst="rect">
            <a:avLst/>
          </a:prstGeom>
        </p:spPr>
        <p:txBody>
          <a:bodyPr anchor="t"/>
          <a:lstStyle>
            <a:lvl1pPr>
              <a:defRPr lang="en-US" sz="2000" dirty="0" smtClean="0">
                <a:solidFill>
                  <a:schemeClr val="tx1">
                    <a:lumMod val="65000"/>
                    <a:lumOff val="35000"/>
                  </a:schemeClr>
                </a:solidFill>
              </a:defRPr>
            </a:lvl1pPr>
            <a:lvl2pPr>
              <a:defRPr lang="en-US" sz="1600" dirty="0" smtClean="0">
                <a:solidFill>
                  <a:schemeClr val="tx1">
                    <a:lumMod val="65000"/>
                    <a:lumOff val="35000"/>
                  </a:schemeClr>
                </a:solidFill>
              </a:defRPr>
            </a:lvl2pPr>
            <a:lvl3pPr>
              <a:defRPr lang="en-US" sz="1400" dirty="0" smtClean="0">
                <a:solidFill>
                  <a:schemeClr val="tx1">
                    <a:lumMod val="65000"/>
                    <a:lumOff val="35000"/>
                  </a:schemeClr>
                </a:solidFill>
              </a:defRPr>
            </a:lvl3pPr>
            <a:lvl4pPr>
              <a:defRPr lang="en-US" sz="1200" dirty="0" smtClean="0">
                <a:solidFill>
                  <a:schemeClr val="tx1">
                    <a:lumMod val="65000"/>
                    <a:lumOff val="35000"/>
                  </a:schemeClr>
                </a:solidFill>
              </a:defRPr>
            </a:lvl4pPr>
            <a:lvl5pPr>
              <a:defRPr lang="en-US" sz="1200" dirty="0">
                <a:solidFill>
                  <a:schemeClr val="tx1">
                    <a:lumMod val="65000"/>
                    <a:lumOff val="35000"/>
                  </a:schemeClr>
                </a:solidFill>
              </a:defRPr>
            </a:lvl5pPr>
          </a:lstStyle>
          <a:p>
            <a:pPr lvl="0">
              <a:buClr>
                <a:srgbClr val="26AEBD"/>
              </a:buClr>
              <a:buFont typeface="Wingdings 3" panose="05040102010807070707" pitchFamily="18" charset="2"/>
              <a:buChar char="}"/>
            </a:pPr>
            <a:r>
              <a:rPr lang="en-US" dirty="0"/>
              <a:t>Click to edit text</a:t>
            </a:r>
          </a:p>
          <a:p>
            <a:pPr lvl="1">
              <a:buClr>
                <a:srgbClr val="26AEBD"/>
              </a:buClr>
              <a:buFont typeface="Courier New" panose="02070309020205020404" pitchFamily="49" charset="0"/>
              <a:buChar char="o"/>
            </a:pPr>
            <a:r>
              <a:rPr lang="en-US" dirty="0"/>
              <a:t>Second level</a:t>
            </a:r>
          </a:p>
          <a:p>
            <a:pPr lvl="2">
              <a:buClr>
                <a:srgbClr val="26AEBD"/>
              </a:buClr>
            </a:pPr>
            <a:r>
              <a:rPr lang="en-US" dirty="0"/>
              <a:t>Third level</a:t>
            </a:r>
          </a:p>
          <a:p>
            <a:pPr lvl="3">
              <a:buClr>
                <a:srgbClr val="26AEBD"/>
              </a:buClr>
              <a:buFont typeface="Wingdings" panose="05000000000000000000" pitchFamily="2" charset="2"/>
              <a:buChar char="§"/>
            </a:pPr>
            <a:r>
              <a:rPr lang="en-US" dirty="0"/>
              <a:t>Fourth level</a:t>
            </a:r>
          </a:p>
          <a:p>
            <a:pPr lvl="4">
              <a:buClr>
                <a:srgbClr val="26AEBD"/>
              </a:buClr>
            </a:pPr>
            <a:r>
              <a:rPr lang="en-US" dirty="0"/>
              <a:t>Fifth level</a:t>
            </a:r>
          </a:p>
        </p:txBody>
      </p:sp>
    </p:spTree>
    <p:extLst>
      <p:ext uri="{BB962C8B-B14F-4D97-AF65-F5344CB8AC3E}">
        <p14:creationId xmlns:p14="http://schemas.microsoft.com/office/powerpoint/2010/main" val="928980297"/>
      </p:ext>
    </p:extLst>
  </p:cSld>
  <p:clrMapOvr>
    <a:masterClrMapping/>
  </p:clrMapOvr>
  <p:hf hdr="0"/>
  <p:extLst mod="1">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sz="quarter" idx="14" hasCustomPrompt="1"/>
          </p:nvPr>
        </p:nvSpPr>
        <p:spPr>
          <a:xfrm>
            <a:off x="1099369" y="3316943"/>
            <a:ext cx="9918255" cy="2600657"/>
          </a:xfrm>
          <a:prstGeom prst="rect">
            <a:avLst/>
          </a:prstGeom>
        </p:spPr>
        <p:txBody>
          <a:bodyPr anchor="t"/>
          <a:lstStyle>
            <a:lvl1pPr>
              <a:defRPr lang="en-US" sz="2000" dirty="0" smtClean="0">
                <a:solidFill>
                  <a:schemeClr val="tx1">
                    <a:lumMod val="65000"/>
                    <a:lumOff val="35000"/>
                  </a:schemeClr>
                </a:solidFill>
              </a:defRPr>
            </a:lvl1pPr>
            <a:lvl2pPr>
              <a:defRPr lang="en-US" sz="1600" dirty="0" smtClean="0">
                <a:solidFill>
                  <a:schemeClr val="tx1">
                    <a:lumMod val="65000"/>
                    <a:lumOff val="35000"/>
                  </a:schemeClr>
                </a:solidFill>
              </a:defRPr>
            </a:lvl2pPr>
            <a:lvl3pPr>
              <a:defRPr lang="en-US" sz="1400" dirty="0" smtClean="0">
                <a:solidFill>
                  <a:schemeClr val="tx1">
                    <a:lumMod val="65000"/>
                    <a:lumOff val="35000"/>
                  </a:schemeClr>
                </a:solidFill>
              </a:defRPr>
            </a:lvl3pPr>
            <a:lvl4pPr>
              <a:defRPr lang="en-US" sz="1200" dirty="0" smtClean="0">
                <a:solidFill>
                  <a:schemeClr val="tx1">
                    <a:lumMod val="65000"/>
                    <a:lumOff val="35000"/>
                  </a:schemeClr>
                </a:solidFill>
              </a:defRPr>
            </a:lvl4pPr>
            <a:lvl5pPr>
              <a:defRPr lang="en-US" sz="1200" dirty="0">
                <a:solidFill>
                  <a:schemeClr val="tx1">
                    <a:lumMod val="65000"/>
                    <a:lumOff val="35000"/>
                  </a:schemeClr>
                </a:solidFill>
              </a:defRPr>
            </a:lvl5pPr>
          </a:lstStyle>
          <a:p>
            <a:pPr lvl="0">
              <a:buClr>
                <a:srgbClr val="26AEBD"/>
              </a:buClr>
              <a:buFont typeface="Wingdings 3" panose="05040102010807070707" pitchFamily="18" charset="2"/>
              <a:buChar char="}"/>
            </a:pPr>
            <a:r>
              <a:rPr lang="en-US" dirty="0"/>
              <a:t>Click to edit text</a:t>
            </a:r>
          </a:p>
          <a:p>
            <a:pPr lvl="1">
              <a:buClr>
                <a:srgbClr val="26AEBD"/>
              </a:buClr>
              <a:buFont typeface="Courier New" panose="02070309020205020404" pitchFamily="49" charset="0"/>
              <a:buChar char="o"/>
            </a:pPr>
            <a:r>
              <a:rPr lang="en-US" dirty="0"/>
              <a:t>Second level</a:t>
            </a:r>
          </a:p>
          <a:p>
            <a:pPr lvl="2">
              <a:buClr>
                <a:srgbClr val="26AEBD"/>
              </a:buClr>
            </a:pPr>
            <a:r>
              <a:rPr lang="en-US" dirty="0"/>
              <a:t>Third level</a:t>
            </a:r>
          </a:p>
          <a:p>
            <a:pPr lvl="3">
              <a:buClr>
                <a:srgbClr val="26AEBD"/>
              </a:buClr>
              <a:buFont typeface="Wingdings" panose="05000000000000000000" pitchFamily="2" charset="2"/>
              <a:buChar char="§"/>
            </a:pPr>
            <a:r>
              <a:rPr lang="en-US" dirty="0"/>
              <a:t>Fourth level</a:t>
            </a:r>
          </a:p>
          <a:p>
            <a:pPr lvl="4">
              <a:buClr>
                <a:srgbClr val="26AEBD"/>
              </a:buClr>
            </a:pPr>
            <a:r>
              <a:rPr lang="en-US" dirty="0"/>
              <a:t>Fifth level</a:t>
            </a:r>
          </a:p>
        </p:txBody>
      </p:sp>
      <p:sp>
        <p:nvSpPr>
          <p:cNvPr id="2" name="Slide Number Placeholder 1"/>
          <p:cNvSpPr>
            <a:spLocks noGrp="1"/>
          </p:cNvSpPr>
          <p:nvPr>
            <p:ph type="sldNum" sz="quarter" idx="15"/>
          </p:nvPr>
        </p:nvSpPr>
        <p:spPr/>
        <p:txBody>
          <a:bodyPr/>
          <a:lstStyle/>
          <a:p>
            <a:fld id="{2D4A0776-1B2A-42DB-A12B-5AB9C9D4864C}" type="slidenum">
              <a:rPr lang="en-US" smtClean="0"/>
              <a:pPr/>
              <a:t>‹#›</a:t>
            </a:fld>
            <a:endParaRPr lang="en-US" dirty="0"/>
          </a:p>
        </p:txBody>
      </p:sp>
      <p:sp>
        <p:nvSpPr>
          <p:cNvPr id="6" name="Picture Placeholder 32"/>
          <p:cNvSpPr>
            <a:spLocks noGrp="1"/>
          </p:cNvSpPr>
          <p:nvPr>
            <p:ph type="pic" sz="quarter" idx="23" hasCustomPrompt="1"/>
          </p:nvPr>
        </p:nvSpPr>
        <p:spPr>
          <a:xfrm>
            <a:off x="7372323" y="1231638"/>
            <a:ext cx="1828800" cy="1828800"/>
          </a:xfrm>
          <a:custGeom>
            <a:avLst/>
            <a:gdLst>
              <a:gd name="connsiteX0" fmla="*/ 844550 w 1689100"/>
              <a:gd name="connsiteY0" fmla="*/ 0 h 1689100"/>
              <a:gd name="connsiteX1" fmla="*/ 1689100 w 1689100"/>
              <a:gd name="connsiteY1" fmla="*/ 844550 h 1689100"/>
              <a:gd name="connsiteX2" fmla="*/ 844550 w 1689100"/>
              <a:gd name="connsiteY2" fmla="*/ 1689100 h 1689100"/>
              <a:gd name="connsiteX3" fmla="*/ 0 w 1689100"/>
              <a:gd name="connsiteY3" fmla="*/ 844550 h 1689100"/>
              <a:gd name="connsiteX4" fmla="*/ 844550 w 1689100"/>
              <a:gd name="connsiteY4" fmla="*/ 0 h 16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689100">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chemeClr val="tx1">
              <a:lumMod val="75000"/>
              <a:lumOff val="25000"/>
            </a:schemeClr>
          </a:solidFill>
          <a:ln>
            <a:noFill/>
          </a:ln>
        </p:spPr>
        <p:txBody>
          <a:bodyPr wrap="square" anchor="ctr">
            <a:noAutofit/>
          </a:bodyPr>
          <a:lstStyle>
            <a:lvl1pPr marL="0" indent="0" algn="ctr">
              <a:buNone/>
              <a:defRPr sz="2000" baseline="0">
                <a:solidFill>
                  <a:schemeClr val="bg1"/>
                </a:solidFill>
              </a:defRPr>
            </a:lvl1pPr>
          </a:lstStyle>
          <a:p>
            <a:r>
              <a:rPr lang="en-US" dirty="0"/>
              <a:t>Click to add icon</a:t>
            </a:r>
          </a:p>
        </p:txBody>
      </p:sp>
      <p:sp>
        <p:nvSpPr>
          <p:cNvPr id="7" name="Picture Placeholder 34"/>
          <p:cNvSpPr>
            <a:spLocks noGrp="1"/>
          </p:cNvSpPr>
          <p:nvPr>
            <p:ph type="pic" sz="quarter" idx="25" hasCustomPrompt="1"/>
          </p:nvPr>
        </p:nvSpPr>
        <p:spPr>
          <a:xfrm>
            <a:off x="5886041" y="1231638"/>
            <a:ext cx="1828800" cy="1828800"/>
          </a:xfrm>
          <a:custGeom>
            <a:avLst/>
            <a:gdLst>
              <a:gd name="connsiteX0" fmla="*/ 844550 w 1689100"/>
              <a:gd name="connsiteY0" fmla="*/ 0 h 1689100"/>
              <a:gd name="connsiteX1" fmla="*/ 1689100 w 1689100"/>
              <a:gd name="connsiteY1" fmla="*/ 844550 h 1689100"/>
              <a:gd name="connsiteX2" fmla="*/ 844550 w 1689100"/>
              <a:gd name="connsiteY2" fmla="*/ 1689100 h 1689100"/>
              <a:gd name="connsiteX3" fmla="*/ 0 w 1689100"/>
              <a:gd name="connsiteY3" fmla="*/ 844550 h 1689100"/>
              <a:gd name="connsiteX4" fmla="*/ 844550 w 1689100"/>
              <a:gd name="connsiteY4" fmla="*/ 0 h 16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689100">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rgbClr val="00A0B2"/>
          </a:solidFill>
          <a:ln>
            <a:noFill/>
          </a:ln>
        </p:spPr>
        <p:txBody>
          <a:bodyPr wrap="square" anchor="ctr">
            <a:noAutofit/>
          </a:bodyPr>
          <a:lstStyle>
            <a:lvl1pPr marL="0" indent="0" algn="ctr">
              <a:buNone/>
              <a:defRPr sz="2000" baseline="0">
                <a:solidFill>
                  <a:schemeClr val="bg1"/>
                </a:solidFill>
              </a:defRPr>
            </a:lvl1pPr>
          </a:lstStyle>
          <a:p>
            <a:r>
              <a:rPr lang="en-US" dirty="0"/>
              <a:t>Click to add icon</a:t>
            </a:r>
          </a:p>
        </p:txBody>
      </p:sp>
      <p:sp>
        <p:nvSpPr>
          <p:cNvPr id="8" name="Picture Placeholder 33"/>
          <p:cNvSpPr>
            <a:spLocks noGrp="1"/>
          </p:cNvSpPr>
          <p:nvPr>
            <p:ph type="pic" sz="quarter" idx="24" hasCustomPrompt="1"/>
          </p:nvPr>
        </p:nvSpPr>
        <p:spPr>
          <a:xfrm>
            <a:off x="4399759" y="1231638"/>
            <a:ext cx="1828800" cy="1828800"/>
          </a:xfrm>
          <a:custGeom>
            <a:avLst/>
            <a:gdLst>
              <a:gd name="connsiteX0" fmla="*/ 844550 w 1689100"/>
              <a:gd name="connsiteY0" fmla="*/ 0 h 1689100"/>
              <a:gd name="connsiteX1" fmla="*/ 1689100 w 1689100"/>
              <a:gd name="connsiteY1" fmla="*/ 844550 h 1689100"/>
              <a:gd name="connsiteX2" fmla="*/ 844550 w 1689100"/>
              <a:gd name="connsiteY2" fmla="*/ 1689100 h 1689100"/>
              <a:gd name="connsiteX3" fmla="*/ 0 w 1689100"/>
              <a:gd name="connsiteY3" fmla="*/ 844550 h 1689100"/>
              <a:gd name="connsiteX4" fmla="*/ 844550 w 1689100"/>
              <a:gd name="connsiteY4" fmla="*/ 0 h 16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689100">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solidFill>
            <a:schemeClr val="bg1">
              <a:lumMod val="75000"/>
            </a:schemeClr>
          </a:solidFill>
          <a:ln>
            <a:noFill/>
          </a:ln>
        </p:spPr>
        <p:txBody>
          <a:bodyPr wrap="square" anchor="ctr">
            <a:noAutofit/>
          </a:bodyPr>
          <a:lstStyle>
            <a:lvl1pPr marL="0" indent="0" algn="ctr">
              <a:buNone/>
              <a:defRPr sz="2000" baseline="0">
                <a:solidFill>
                  <a:schemeClr val="bg1"/>
                </a:solidFill>
              </a:defRPr>
            </a:lvl1pPr>
          </a:lstStyle>
          <a:p>
            <a:r>
              <a:rPr lang="en-US" dirty="0"/>
              <a:t>Click to add icon</a:t>
            </a:r>
          </a:p>
        </p:txBody>
      </p:sp>
      <p:sp>
        <p:nvSpPr>
          <p:cNvPr id="9" name="Picture Placeholder 31"/>
          <p:cNvSpPr>
            <a:spLocks noGrp="1"/>
          </p:cNvSpPr>
          <p:nvPr>
            <p:ph type="pic" sz="quarter" idx="12" hasCustomPrompt="1"/>
          </p:nvPr>
        </p:nvSpPr>
        <p:spPr>
          <a:xfrm>
            <a:off x="2913477" y="1231638"/>
            <a:ext cx="1828800" cy="1828800"/>
          </a:xfrm>
          <a:custGeom>
            <a:avLst/>
            <a:gdLst>
              <a:gd name="connsiteX0" fmla="*/ 844550 w 1689100"/>
              <a:gd name="connsiteY0" fmla="*/ 0 h 1689100"/>
              <a:gd name="connsiteX1" fmla="*/ 1689100 w 1689100"/>
              <a:gd name="connsiteY1" fmla="*/ 844550 h 1689100"/>
              <a:gd name="connsiteX2" fmla="*/ 844550 w 1689100"/>
              <a:gd name="connsiteY2" fmla="*/ 1689100 h 1689100"/>
              <a:gd name="connsiteX3" fmla="*/ 0 w 1689100"/>
              <a:gd name="connsiteY3" fmla="*/ 844550 h 1689100"/>
              <a:gd name="connsiteX4" fmla="*/ 844550 w 1689100"/>
              <a:gd name="connsiteY4" fmla="*/ 0 h 16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689100">
                <a:moveTo>
                  <a:pt x="844550" y="0"/>
                </a:moveTo>
                <a:cubicBezTo>
                  <a:pt x="1310982" y="0"/>
                  <a:pt x="1689100" y="378118"/>
                  <a:pt x="1689100" y="844550"/>
                </a:cubicBezTo>
                <a:cubicBezTo>
                  <a:pt x="1689100" y="1310982"/>
                  <a:pt x="1310982" y="1689100"/>
                  <a:pt x="844550" y="1689100"/>
                </a:cubicBezTo>
                <a:cubicBezTo>
                  <a:pt x="378118" y="1689100"/>
                  <a:pt x="0" y="1310982"/>
                  <a:pt x="0" y="844550"/>
                </a:cubicBezTo>
                <a:cubicBezTo>
                  <a:pt x="0" y="378118"/>
                  <a:pt x="378118" y="0"/>
                  <a:pt x="844550" y="0"/>
                </a:cubicBezTo>
                <a:close/>
              </a:path>
            </a:pathLst>
          </a:custGeom>
          <a:noFill/>
          <a:ln w="28575">
            <a:solidFill>
              <a:schemeClr val="tx1">
                <a:lumMod val="65000"/>
                <a:lumOff val="35000"/>
              </a:schemeClr>
            </a:solidFill>
          </a:ln>
        </p:spPr>
        <p:txBody>
          <a:bodyPr wrap="square" anchor="ctr">
            <a:noAutofit/>
          </a:bodyPr>
          <a:lstStyle>
            <a:lvl1pPr marL="0" indent="0" algn="ctr">
              <a:buNone/>
              <a:defRPr sz="2000" baseline="0">
                <a:solidFill>
                  <a:schemeClr val="bg1"/>
                </a:solidFill>
              </a:defRPr>
            </a:lvl1pPr>
          </a:lstStyle>
          <a:p>
            <a:r>
              <a:rPr lang="en-US" dirty="0"/>
              <a:t>Click to add icon</a:t>
            </a:r>
          </a:p>
        </p:txBody>
      </p:sp>
      <p:sp>
        <p:nvSpPr>
          <p:cNvPr id="10" name="Text Placeholder 3"/>
          <p:cNvSpPr>
            <a:spLocks noGrp="1"/>
          </p:cNvSpPr>
          <p:nvPr>
            <p:ph type="body" sz="quarter" idx="10" hasCustomPrompt="1"/>
          </p:nvPr>
        </p:nvSpPr>
        <p:spPr>
          <a:xfrm>
            <a:off x="230538" y="54240"/>
            <a:ext cx="9479141" cy="754322"/>
          </a:xfrm>
          <a:prstGeom prst="rect">
            <a:avLst/>
          </a:prstGeom>
        </p:spPr>
        <p:txBody>
          <a:bodyPr anchor="ctr"/>
          <a:lstStyle>
            <a:lvl1pPr marL="0" indent="0" algn="l">
              <a:buNone/>
              <a:defRPr lang="en-US" sz="3200" b="0" kern="1200" baseline="0" dirty="0" smtClean="0">
                <a:solidFill>
                  <a:schemeClr val="tx1">
                    <a:lumMod val="65000"/>
                    <a:lumOff val="35000"/>
                  </a:schemeClr>
                </a:solidFill>
                <a:latin typeface="Arial" panose="020B0604020202020204" pitchFamily="34" charset="0"/>
                <a:ea typeface="+mn-ea"/>
                <a:cs typeface="+mn-cs"/>
              </a:defRPr>
            </a:lvl1pPr>
          </a:lstStyle>
          <a:p>
            <a:pPr lvl="0"/>
            <a:r>
              <a:rPr lang="en-US" dirty="0"/>
              <a:t>Click to add title</a:t>
            </a:r>
          </a:p>
        </p:txBody>
      </p:sp>
    </p:spTree>
    <p:extLst>
      <p:ext uri="{BB962C8B-B14F-4D97-AF65-F5344CB8AC3E}">
        <p14:creationId xmlns:p14="http://schemas.microsoft.com/office/powerpoint/2010/main" val="1144609565"/>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2D4A0776-1B2A-42DB-A12B-5AB9C9D4864C}" type="slidenum">
              <a:rPr lang="en-US" smtClean="0"/>
              <a:pPr/>
              <a:t>‹#›</a:t>
            </a:fld>
            <a:endParaRPr lang="en-US" dirty="0"/>
          </a:p>
        </p:txBody>
      </p:sp>
      <p:sp>
        <p:nvSpPr>
          <p:cNvPr id="5" name="Text Placeholder 3"/>
          <p:cNvSpPr>
            <a:spLocks noGrp="1"/>
          </p:cNvSpPr>
          <p:nvPr>
            <p:ph type="body" sz="quarter" idx="10" hasCustomPrompt="1"/>
          </p:nvPr>
        </p:nvSpPr>
        <p:spPr>
          <a:xfrm>
            <a:off x="230538" y="54240"/>
            <a:ext cx="9479141" cy="754322"/>
          </a:xfrm>
          <a:prstGeom prst="rect">
            <a:avLst/>
          </a:prstGeom>
        </p:spPr>
        <p:txBody>
          <a:bodyPr anchor="ctr"/>
          <a:lstStyle>
            <a:lvl1pPr marL="0" indent="0" algn="l">
              <a:buNone/>
              <a:defRPr lang="en-US" sz="3200" b="0" kern="1200" baseline="0" dirty="0" smtClean="0">
                <a:solidFill>
                  <a:schemeClr val="tx1">
                    <a:lumMod val="65000"/>
                    <a:lumOff val="35000"/>
                  </a:schemeClr>
                </a:solidFill>
                <a:latin typeface="Arial" panose="020B0604020202020204" pitchFamily="34" charset="0"/>
                <a:ea typeface="+mn-ea"/>
                <a:cs typeface="+mn-cs"/>
              </a:defRPr>
            </a:lvl1pPr>
          </a:lstStyle>
          <a:p>
            <a:pPr lvl="0"/>
            <a:r>
              <a:rPr lang="en-US" dirty="0"/>
              <a:t>Click to add title</a:t>
            </a:r>
          </a:p>
        </p:txBody>
      </p:sp>
    </p:spTree>
    <p:extLst>
      <p:ext uri="{BB962C8B-B14F-4D97-AF65-F5344CB8AC3E}">
        <p14:creationId xmlns:p14="http://schemas.microsoft.com/office/powerpoint/2010/main" val="3864111288"/>
      </p:ext>
    </p:extLst>
  </p:cSld>
  <p:clrMapOvr>
    <a:masterClrMapping/>
  </p:clrMapOvr>
  <p:extLst mod="1">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_with_marks">
    <p:bg>
      <p:bgPr>
        <a:solidFill>
          <a:srgbClr val="00808E"/>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lvl1pPr>
              <a:defRPr>
                <a:solidFill>
                  <a:schemeClr val="bg1"/>
                </a:solidFill>
              </a:defRPr>
            </a:lvl1pPr>
          </a:lstStyle>
          <a:p>
            <a:fld id="{2D4A0776-1B2A-42DB-A12B-5AB9C9D4864C}" type="slidenum">
              <a:rPr lang="en-US" smtClean="0"/>
              <a:pPr/>
              <a:t>‹#›</a:t>
            </a:fld>
            <a:endParaRPr lang="en-US" dirty="0"/>
          </a:p>
        </p:txBody>
      </p:sp>
      <p:sp>
        <p:nvSpPr>
          <p:cNvPr id="12" name="Content Placeholder 2"/>
          <p:cNvSpPr>
            <a:spLocks noGrp="1"/>
          </p:cNvSpPr>
          <p:nvPr>
            <p:ph sz="quarter" idx="17" hasCustomPrompt="1"/>
          </p:nvPr>
        </p:nvSpPr>
        <p:spPr>
          <a:xfrm>
            <a:off x="1011842" y="819824"/>
            <a:ext cx="10492556" cy="5074912"/>
          </a:xfrm>
          <a:prstGeom prst="rect">
            <a:avLst/>
          </a:prstGeom>
        </p:spPr>
        <p:txBody>
          <a:bodyPr anchor="ctr"/>
          <a:lstStyle>
            <a:lvl1pPr marL="0" indent="0" algn="l">
              <a:buClr>
                <a:schemeClr val="bg1">
                  <a:lumMod val="75000"/>
                </a:schemeClr>
              </a:buClr>
              <a:buFont typeface="Wingdings" panose="05000000000000000000" pitchFamily="2" charset="2"/>
              <a:buNone/>
              <a:defRPr sz="2800" baseline="0">
                <a:solidFill>
                  <a:schemeClr val="bg1"/>
                </a:solidFill>
              </a:defRPr>
            </a:lvl1pPr>
            <a:lvl2pPr marL="514350" indent="-171450">
              <a:buClr>
                <a:schemeClr val="bg1">
                  <a:lumMod val="75000"/>
                </a:schemeClr>
              </a:buClr>
              <a:buFont typeface="Wingdings" panose="05000000000000000000" pitchFamily="2" charset="2"/>
              <a:buChar char="§"/>
              <a:defRPr sz="1800">
                <a:solidFill>
                  <a:schemeClr val="bg1"/>
                </a:solidFill>
              </a:defRPr>
            </a:lvl2pPr>
            <a:lvl3pPr marL="857250" indent="-171450">
              <a:buClr>
                <a:schemeClr val="bg1">
                  <a:lumMod val="75000"/>
                </a:schemeClr>
              </a:buClr>
              <a:buFont typeface="Wingdings" panose="05000000000000000000" pitchFamily="2" charset="2"/>
              <a:buChar char="§"/>
              <a:defRPr sz="1600">
                <a:solidFill>
                  <a:schemeClr val="bg1"/>
                </a:solidFill>
              </a:defRPr>
            </a:lvl3pPr>
            <a:lvl4pPr marL="1200150" indent="-171450">
              <a:buClr>
                <a:schemeClr val="bg1">
                  <a:lumMod val="75000"/>
                </a:schemeClr>
              </a:buClr>
              <a:buFont typeface="Wingdings" panose="05000000000000000000" pitchFamily="2" charset="2"/>
              <a:buChar char="§"/>
              <a:defRPr sz="1200">
                <a:solidFill>
                  <a:schemeClr val="bg1"/>
                </a:solidFill>
              </a:defRPr>
            </a:lvl4pPr>
            <a:lvl5pPr marL="1543050" indent="-171450">
              <a:buClr>
                <a:schemeClr val="bg1">
                  <a:lumMod val="75000"/>
                </a:schemeClr>
              </a:buClr>
              <a:buFont typeface="Wingdings" panose="05000000000000000000" pitchFamily="2" charset="2"/>
              <a:buChar char="§"/>
              <a:defRPr sz="1200">
                <a:solidFill>
                  <a:schemeClr val="bg1"/>
                </a:solidFill>
              </a:defRPr>
            </a:lvl5pPr>
          </a:lstStyle>
          <a:p>
            <a:pPr lvl="0"/>
            <a:r>
              <a:rPr lang="en-US" dirty="0"/>
              <a:t>Click to add quote</a:t>
            </a:r>
          </a:p>
        </p:txBody>
      </p:sp>
      <p:pic>
        <p:nvPicPr>
          <p:cNvPr id="7" name="Picture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221675" y="6290734"/>
            <a:ext cx="1433174" cy="462710"/>
          </a:xfrm>
          <a:prstGeom prst="rect">
            <a:avLst/>
          </a:prstGeom>
        </p:spPr>
      </p:pic>
      <p:sp>
        <p:nvSpPr>
          <p:cNvPr id="2" name="Rectangle 1"/>
          <p:cNvSpPr/>
          <p:nvPr/>
        </p:nvSpPr>
        <p:spPr>
          <a:xfrm>
            <a:off x="0" y="0"/>
            <a:ext cx="435429" cy="819824"/>
          </a:xfrm>
          <a:prstGeom prst="rect">
            <a:avLst/>
          </a:prstGeom>
          <a:solidFill>
            <a:srgbClr val="00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6" name="Rectangle 5"/>
          <p:cNvSpPr/>
          <p:nvPr/>
        </p:nvSpPr>
        <p:spPr>
          <a:xfrm>
            <a:off x="-19051" y="-19050"/>
            <a:ext cx="3381375" cy="2545446"/>
          </a:xfrm>
          <a:prstGeom prst="rect">
            <a:avLst/>
          </a:prstGeom>
          <a:blipFill dpi="0" rotWithShape="1">
            <a:blip r:embed="rId4">
              <a:alphaModFix amt="35000"/>
            </a:blip>
            <a:srcRect/>
            <a:stretch>
              <a:fillRect l="-16056" t="-269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0" name="Rectangle 9"/>
          <p:cNvSpPr/>
          <p:nvPr/>
        </p:nvSpPr>
        <p:spPr>
          <a:xfrm flipH="1">
            <a:off x="8937561" y="4188164"/>
            <a:ext cx="3283014" cy="2669836"/>
          </a:xfrm>
          <a:prstGeom prst="rect">
            <a:avLst/>
          </a:prstGeom>
          <a:blipFill dpi="0" rotWithShape="1">
            <a:blip r:embed="rId4">
              <a:alphaModFix amt="35000"/>
            </a:blip>
            <a:srcRect/>
            <a:stretch>
              <a:fillRect l="-19533" r="1" b="-210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795763"/>
      </p:ext>
    </p:extLst>
  </p:cSld>
  <p:clrMapOvr>
    <a:overrideClrMapping bg1="lt1" tx1="dk1" bg2="lt2" tx2="dk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Teal)">
    <p:bg>
      <p:bgPr>
        <a:solidFill>
          <a:srgbClr val="00808E"/>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4" hasCustomPrompt="1"/>
          </p:nvPr>
        </p:nvSpPr>
        <p:spPr>
          <a:xfrm>
            <a:off x="1099369" y="1319306"/>
            <a:ext cx="9918255" cy="4338316"/>
          </a:xfrm>
          <a:prstGeom prst="rect">
            <a:avLst/>
          </a:prstGeom>
        </p:spPr>
        <p:txBody>
          <a:bodyPr anchor="ctr"/>
          <a:lstStyle>
            <a:lvl1pPr>
              <a:defRPr lang="en-US" sz="2000" dirty="0" smtClean="0">
                <a:solidFill>
                  <a:schemeClr val="bg1"/>
                </a:solidFill>
              </a:defRPr>
            </a:lvl1pPr>
            <a:lvl2pPr>
              <a:defRPr lang="en-US" sz="1600" dirty="0" smtClean="0">
                <a:solidFill>
                  <a:schemeClr val="bg1"/>
                </a:solidFill>
              </a:defRPr>
            </a:lvl2pPr>
            <a:lvl3pPr>
              <a:defRPr lang="en-US" sz="1400" dirty="0" smtClean="0">
                <a:solidFill>
                  <a:schemeClr val="bg1"/>
                </a:solidFill>
              </a:defRPr>
            </a:lvl3pPr>
            <a:lvl4pPr>
              <a:defRPr lang="en-US" sz="1200" dirty="0" smtClean="0">
                <a:solidFill>
                  <a:schemeClr val="bg1"/>
                </a:solidFill>
              </a:defRPr>
            </a:lvl4pPr>
          </a:lstStyle>
          <a:p>
            <a:pPr lvl="0">
              <a:buClr>
                <a:schemeClr val="tx1">
                  <a:lumMod val="75000"/>
                  <a:lumOff val="25000"/>
                </a:schemeClr>
              </a:buClr>
              <a:buFont typeface="Wingdings 3" panose="05040102010807070707" pitchFamily="18" charset="2"/>
              <a:buChar char="}"/>
            </a:pPr>
            <a:r>
              <a:rPr lang="en-US" dirty="0"/>
              <a:t>Click to edit text</a:t>
            </a:r>
          </a:p>
          <a:p>
            <a:pPr lvl="1">
              <a:buClr>
                <a:schemeClr val="tx1">
                  <a:lumMod val="75000"/>
                  <a:lumOff val="25000"/>
                </a:schemeClr>
              </a:buClr>
              <a:buFont typeface="Wingdings 3" panose="05040102010807070707" pitchFamily="18" charset="2"/>
              <a:buChar char="}"/>
            </a:pPr>
            <a:r>
              <a:rPr lang="en-US" dirty="0"/>
              <a:t>Second level</a:t>
            </a:r>
          </a:p>
          <a:p>
            <a:pPr lvl="2">
              <a:buClr>
                <a:schemeClr val="tx1">
                  <a:lumMod val="75000"/>
                  <a:lumOff val="25000"/>
                </a:schemeClr>
              </a:buClr>
              <a:buFont typeface="Wingdings 3" panose="05040102010807070707" pitchFamily="18" charset="2"/>
              <a:buChar char="}"/>
            </a:pPr>
            <a:r>
              <a:rPr lang="en-US" dirty="0"/>
              <a:t>Third level</a:t>
            </a:r>
          </a:p>
          <a:p>
            <a:pPr lvl="3">
              <a:buClr>
                <a:schemeClr val="tx1">
                  <a:lumMod val="75000"/>
                  <a:lumOff val="25000"/>
                </a:schemeClr>
              </a:buClr>
              <a:buFont typeface="Wingdings 3" panose="05040102010807070707" pitchFamily="18" charset="2"/>
              <a:buChar char="}"/>
            </a:pPr>
            <a:r>
              <a:rPr lang="en-US" dirty="0"/>
              <a:t>Fourth level</a:t>
            </a:r>
          </a:p>
        </p:txBody>
      </p:sp>
      <p:sp>
        <p:nvSpPr>
          <p:cNvPr id="2" name="Slide Number Placeholder 1"/>
          <p:cNvSpPr>
            <a:spLocks noGrp="1"/>
          </p:cNvSpPr>
          <p:nvPr>
            <p:ph type="sldNum" sz="quarter" idx="15"/>
          </p:nvPr>
        </p:nvSpPr>
        <p:spPr/>
        <p:txBody>
          <a:bodyPr/>
          <a:lstStyle>
            <a:lvl1pPr>
              <a:defRPr>
                <a:solidFill>
                  <a:schemeClr val="bg1"/>
                </a:solidFill>
              </a:defRPr>
            </a:lvl1pPr>
          </a:lstStyle>
          <a:p>
            <a:fld id="{2D4A0776-1B2A-42DB-A12B-5AB9C9D4864C}" type="slidenum">
              <a:rPr lang="en-US" smtClean="0"/>
              <a:pPr/>
              <a:t>‹#›</a:t>
            </a:fld>
            <a:endParaRPr lang="en-US" dirty="0"/>
          </a:p>
        </p:txBody>
      </p:sp>
      <p:sp>
        <p:nvSpPr>
          <p:cNvPr id="6" name="Text Placeholder 3"/>
          <p:cNvSpPr>
            <a:spLocks noGrp="1"/>
          </p:cNvSpPr>
          <p:nvPr>
            <p:ph type="body" sz="quarter" idx="10" hasCustomPrompt="1"/>
          </p:nvPr>
        </p:nvSpPr>
        <p:spPr>
          <a:xfrm>
            <a:off x="230538" y="54240"/>
            <a:ext cx="9479141" cy="754322"/>
          </a:xfrm>
          <a:prstGeom prst="rect">
            <a:avLst/>
          </a:prstGeom>
        </p:spPr>
        <p:txBody>
          <a:bodyPr anchor="ctr"/>
          <a:lstStyle>
            <a:lvl1pPr marL="0" indent="0" algn="l">
              <a:buNone/>
              <a:defRPr lang="en-US" sz="3200" b="0" kern="1200" baseline="0" dirty="0" smtClean="0">
                <a:solidFill>
                  <a:schemeClr val="bg1"/>
                </a:solidFill>
                <a:latin typeface="Arial" panose="020B0604020202020204" pitchFamily="34" charset="0"/>
                <a:ea typeface="+mn-ea"/>
                <a:cs typeface="+mn-cs"/>
              </a:defRPr>
            </a:lvl1pPr>
          </a:lstStyle>
          <a:p>
            <a:pPr lvl="0"/>
            <a:r>
              <a:rPr lang="en-US" dirty="0"/>
              <a:t>Click to add title</a:t>
            </a:r>
          </a:p>
        </p:txBody>
      </p:sp>
      <p:cxnSp>
        <p:nvCxnSpPr>
          <p:cNvPr id="5" name="Straight Connector 4"/>
          <p:cNvCxnSpPr/>
          <p:nvPr/>
        </p:nvCxnSpPr>
        <p:spPr>
          <a:xfrm>
            <a:off x="221675" y="147938"/>
            <a:ext cx="0" cy="50928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6115050"/>
            <a:ext cx="2066925" cy="742950"/>
          </a:xfrm>
          <a:prstGeom prst="rect">
            <a:avLst/>
          </a:prstGeom>
          <a:solidFill>
            <a:srgbClr val="00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221675" y="6290734"/>
            <a:ext cx="1433174" cy="462710"/>
          </a:xfrm>
          <a:prstGeom prst="rect">
            <a:avLst/>
          </a:prstGeom>
        </p:spPr>
      </p:pic>
    </p:spTree>
    <p:extLst>
      <p:ext uri="{BB962C8B-B14F-4D97-AF65-F5344CB8AC3E}">
        <p14:creationId xmlns:p14="http://schemas.microsoft.com/office/powerpoint/2010/main" val="2249770725"/>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lors and common icons">
    <p:spTree>
      <p:nvGrpSpPr>
        <p:cNvPr id="1" name=""/>
        <p:cNvGrpSpPr/>
        <p:nvPr/>
      </p:nvGrpSpPr>
      <p:grpSpPr>
        <a:xfrm>
          <a:off x="0" y="0"/>
          <a:ext cx="0" cy="0"/>
          <a:chOff x="0" y="0"/>
          <a:chExt cx="0" cy="0"/>
        </a:xfrm>
      </p:grpSpPr>
      <p:sp>
        <p:nvSpPr>
          <p:cNvPr id="5" name="Rectangle 4"/>
          <p:cNvSpPr/>
          <p:nvPr/>
        </p:nvSpPr>
        <p:spPr>
          <a:xfrm>
            <a:off x="0" y="0"/>
            <a:ext cx="413899" cy="115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p:cNvGrpSpPr/>
          <p:nvPr/>
        </p:nvGrpSpPr>
        <p:grpSpPr>
          <a:xfrm>
            <a:off x="96830" y="2166954"/>
            <a:ext cx="2574941" cy="2445477"/>
            <a:chOff x="2491413" y="453285"/>
            <a:chExt cx="2574941" cy="2445477"/>
          </a:xfrm>
        </p:grpSpPr>
        <p:grpSp>
          <p:nvGrpSpPr>
            <p:cNvPr id="28" name="Group 27"/>
            <p:cNvGrpSpPr/>
            <p:nvPr/>
          </p:nvGrpSpPr>
          <p:grpSpPr>
            <a:xfrm>
              <a:off x="2491413" y="457200"/>
              <a:ext cx="583801" cy="2151087"/>
              <a:chOff x="2491413" y="457200"/>
              <a:chExt cx="583801" cy="2151087"/>
            </a:xfrm>
          </p:grpSpPr>
          <p:sp>
            <p:nvSpPr>
              <p:cNvPr id="4" name="Hexagon 3"/>
              <p:cNvSpPr/>
              <p:nvPr/>
            </p:nvSpPr>
            <p:spPr>
              <a:xfrm>
                <a:off x="2491413" y="457200"/>
                <a:ext cx="583801" cy="503277"/>
              </a:xfrm>
              <a:prstGeom prst="hexagon">
                <a:avLst/>
              </a:prstGeom>
              <a:solidFill>
                <a:srgbClr val="00A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p:cNvSpPr/>
              <p:nvPr/>
            </p:nvSpPr>
            <p:spPr>
              <a:xfrm>
                <a:off x="2491413" y="1006470"/>
                <a:ext cx="583801" cy="503277"/>
              </a:xfrm>
              <a:prstGeom prst="hexagon">
                <a:avLst/>
              </a:prstGeom>
              <a:solidFill>
                <a:srgbClr val="00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a:off x="2491413" y="1555740"/>
                <a:ext cx="583801" cy="503277"/>
              </a:xfrm>
              <a:prstGeom prst="hexagon">
                <a:avLst/>
              </a:prstGeom>
              <a:solidFill>
                <a:srgbClr val="004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a:off x="2491413" y="2105010"/>
                <a:ext cx="583801" cy="503277"/>
              </a:xfrm>
              <a:prstGeom prst="hexagon">
                <a:avLst/>
              </a:prstGeom>
              <a:solidFill>
                <a:srgbClr val="002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987258" y="719134"/>
              <a:ext cx="583801" cy="2151087"/>
              <a:chOff x="3309148" y="469899"/>
              <a:chExt cx="583801" cy="2151087"/>
            </a:xfrm>
          </p:grpSpPr>
          <p:sp>
            <p:nvSpPr>
              <p:cNvPr id="12" name="Hexagon 11"/>
              <p:cNvSpPr/>
              <p:nvPr/>
            </p:nvSpPr>
            <p:spPr>
              <a:xfrm>
                <a:off x="3309148" y="469899"/>
                <a:ext cx="583801" cy="503277"/>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3309148" y="1019169"/>
                <a:ext cx="583801" cy="503277"/>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p:cNvSpPr/>
              <p:nvPr/>
            </p:nvSpPr>
            <p:spPr>
              <a:xfrm>
                <a:off x="3309148" y="1568439"/>
                <a:ext cx="583801" cy="503277"/>
              </a:xfrm>
              <a:prstGeom prst="hex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3309148" y="2117709"/>
                <a:ext cx="583801" cy="503277"/>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485660" y="453285"/>
              <a:ext cx="583801" cy="2155002"/>
              <a:chOff x="3747732" y="715219"/>
              <a:chExt cx="583801" cy="2155002"/>
            </a:xfrm>
          </p:grpSpPr>
          <p:sp>
            <p:nvSpPr>
              <p:cNvPr id="16" name="Hexagon 15"/>
              <p:cNvSpPr/>
              <p:nvPr/>
            </p:nvSpPr>
            <p:spPr>
              <a:xfrm>
                <a:off x="3747732" y="715219"/>
                <a:ext cx="583801" cy="503277"/>
              </a:xfrm>
              <a:prstGeom prst="hexag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3747732" y="1265794"/>
                <a:ext cx="583801" cy="503277"/>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3747732" y="1816369"/>
                <a:ext cx="583801" cy="503277"/>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3747732" y="2366944"/>
                <a:ext cx="583801" cy="503277"/>
              </a:xfrm>
              <a:prstGeom prst="hexagon">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981676" y="743760"/>
              <a:ext cx="583801" cy="2155002"/>
              <a:chOff x="4188005" y="453284"/>
              <a:chExt cx="583801" cy="2155002"/>
            </a:xfrm>
          </p:grpSpPr>
          <p:sp>
            <p:nvSpPr>
              <p:cNvPr id="20" name="Hexagon 19"/>
              <p:cNvSpPr/>
              <p:nvPr/>
            </p:nvSpPr>
            <p:spPr>
              <a:xfrm>
                <a:off x="4188005" y="453284"/>
                <a:ext cx="583801" cy="503277"/>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4188005" y="1003859"/>
                <a:ext cx="583801" cy="503277"/>
              </a:xfrm>
              <a:prstGeom prst="hexag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4188005" y="1554434"/>
                <a:ext cx="583801" cy="503277"/>
              </a:xfrm>
              <a:prstGeom prst="hexag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4188005" y="2105009"/>
                <a:ext cx="583801" cy="503277"/>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482553" y="468055"/>
              <a:ext cx="583801" cy="2179628"/>
              <a:chOff x="4603576" y="719134"/>
              <a:chExt cx="583801" cy="2179628"/>
            </a:xfrm>
          </p:grpSpPr>
          <p:sp>
            <p:nvSpPr>
              <p:cNvPr id="24" name="Hexagon 23"/>
              <p:cNvSpPr/>
              <p:nvPr/>
            </p:nvSpPr>
            <p:spPr>
              <a:xfrm>
                <a:off x="4603576" y="719134"/>
                <a:ext cx="583801" cy="503277"/>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a:off x="4603576" y="1277918"/>
                <a:ext cx="583801" cy="503277"/>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p:nvSpPr>
            <p:spPr>
              <a:xfrm>
                <a:off x="4603576" y="1836702"/>
                <a:ext cx="583801" cy="503277"/>
              </a:xfrm>
              <a:prstGeom prst="hexag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p:nvSpPr>
            <p:spPr>
              <a:xfrm>
                <a:off x="4603576" y="2395485"/>
                <a:ext cx="583801" cy="503277"/>
              </a:xfrm>
              <a:prstGeom prst="hexagon">
                <a:avLst/>
              </a:prstGeom>
              <a:solidFill>
                <a:srgbClr val="1E2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Hexagon 41"/>
          <p:cNvSpPr/>
          <p:nvPr/>
        </p:nvSpPr>
        <p:spPr>
          <a:xfrm>
            <a:off x="82041" y="63500"/>
            <a:ext cx="1003300" cy="864914"/>
          </a:xfrm>
          <a:prstGeom prst="hexagon">
            <a:avLst/>
          </a:prstGeom>
          <a:solidFill>
            <a:srgbClr val="26AEBD"/>
          </a:solidFill>
          <a:ln>
            <a:solidFill>
              <a:srgbClr val="00A0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881025" y="521766"/>
            <a:ext cx="1003300" cy="864914"/>
          </a:xfrm>
          <a:prstGeom prst="hexagon">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1683260" y="76200"/>
            <a:ext cx="1003300" cy="864914"/>
          </a:xfrm>
          <a:prstGeom prst="hexagon">
            <a:avLst/>
          </a:prstGeom>
          <a:solidFill>
            <a:srgbClr val="006E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64818" y="1442186"/>
            <a:ext cx="1838965" cy="369332"/>
          </a:xfrm>
          <a:prstGeom prst="rect">
            <a:avLst/>
          </a:prstGeom>
          <a:noFill/>
        </p:spPr>
        <p:txBody>
          <a:bodyPr wrap="none" rtlCol="0">
            <a:spAutoFit/>
          </a:bodyPr>
          <a:lstStyle/>
          <a:p>
            <a:pPr algn="ctr"/>
            <a:r>
              <a:rPr lang="en-US" b="1" dirty="0">
                <a:solidFill>
                  <a:schemeClr val="bg1">
                    <a:lumMod val="50000"/>
                  </a:schemeClr>
                </a:solidFill>
                <a:latin typeface="Arial" panose="020B0604020202020204" pitchFamily="34" charset="0"/>
                <a:cs typeface="Arial" panose="020B0604020202020204" pitchFamily="34" charset="0"/>
              </a:rPr>
              <a:t>Primary Colors</a:t>
            </a:r>
          </a:p>
        </p:txBody>
      </p:sp>
      <p:sp>
        <p:nvSpPr>
          <p:cNvPr id="48" name="TextBox 47"/>
          <p:cNvSpPr txBox="1"/>
          <p:nvPr/>
        </p:nvSpPr>
        <p:spPr>
          <a:xfrm>
            <a:off x="63500" y="4639214"/>
            <a:ext cx="2641600" cy="369332"/>
          </a:xfrm>
          <a:prstGeom prst="rect">
            <a:avLst/>
          </a:prstGeom>
          <a:noFill/>
        </p:spPr>
        <p:txBody>
          <a:bodyPr wrap="square" rtlCol="0">
            <a:spAutoFit/>
          </a:bodyPr>
          <a:lstStyle/>
          <a:p>
            <a:pPr algn="ctr"/>
            <a:r>
              <a:rPr lang="en-US" b="1" dirty="0">
                <a:solidFill>
                  <a:schemeClr val="bg1">
                    <a:lumMod val="50000"/>
                  </a:schemeClr>
                </a:solidFill>
                <a:latin typeface="Arial" panose="020B0604020202020204" pitchFamily="34" charset="0"/>
                <a:cs typeface="Arial" panose="020B0604020202020204" pitchFamily="34" charset="0"/>
              </a:rPr>
              <a:t>Secondary Colors</a:t>
            </a:r>
          </a:p>
        </p:txBody>
      </p:sp>
      <p:sp>
        <p:nvSpPr>
          <p:cNvPr id="49" name="Rectangle 48"/>
          <p:cNvSpPr/>
          <p:nvPr/>
        </p:nvSpPr>
        <p:spPr>
          <a:xfrm>
            <a:off x="0" y="6019800"/>
            <a:ext cx="2362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1" name="Straight Connector 50"/>
          <p:cNvCxnSpPr/>
          <p:nvPr/>
        </p:nvCxnSpPr>
        <p:spPr>
          <a:xfrm>
            <a:off x="3136900" y="0"/>
            <a:ext cx="0" cy="6858000"/>
          </a:xfrm>
          <a:prstGeom prst="line">
            <a:avLst/>
          </a:prstGeom>
          <a:ln w="34925"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0" y="0"/>
            <a:ext cx="413899" cy="115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p:cNvGrpSpPr/>
          <p:nvPr/>
        </p:nvGrpSpPr>
        <p:grpSpPr>
          <a:xfrm>
            <a:off x="96830" y="2166954"/>
            <a:ext cx="2574941" cy="2445477"/>
            <a:chOff x="2491413" y="453285"/>
            <a:chExt cx="2574941" cy="2445477"/>
          </a:xfrm>
        </p:grpSpPr>
        <p:grpSp>
          <p:nvGrpSpPr>
            <p:cNvPr id="38" name="Group 37"/>
            <p:cNvGrpSpPr/>
            <p:nvPr/>
          </p:nvGrpSpPr>
          <p:grpSpPr>
            <a:xfrm>
              <a:off x="2491413" y="457200"/>
              <a:ext cx="583801" cy="2151087"/>
              <a:chOff x="2491413" y="457200"/>
              <a:chExt cx="583801" cy="2151087"/>
            </a:xfrm>
          </p:grpSpPr>
          <p:sp>
            <p:nvSpPr>
              <p:cNvPr id="66" name="Hexagon 65"/>
              <p:cNvSpPr/>
              <p:nvPr/>
            </p:nvSpPr>
            <p:spPr>
              <a:xfrm>
                <a:off x="2491413" y="457200"/>
                <a:ext cx="583801" cy="503277"/>
              </a:xfrm>
              <a:prstGeom prst="hexagon">
                <a:avLst/>
              </a:prstGeom>
              <a:solidFill>
                <a:srgbClr val="00A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a:off x="2491413" y="1006470"/>
                <a:ext cx="583801" cy="503277"/>
              </a:xfrm>
              <a:prstGeom prst="hexagon">
                <a:avLst/>
              </a:prstGeom>
              <a:solidFill>
                <a:srgbClr val="00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a:off x="2491413" y="1555740"/>
                <a:ext cx="583801" cy="503277"/>
              </a:xfrm>
              <a:prstGeom prst="hexagon">
                <a:avLst/>
              </a:prstGeom>
              <a:solidFill>
                <a:srgbClr val="004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a:off x="2491413" y="2105010"/>
                <a:ext cx="583801" cy="503277"/>
              </a:xfrm>
              <a:prstGeom prst="hexagon">
                <a:avLst/>
              </a:prstGeom>
              <a:solidFill>
                <a:srgbClr val="002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p:cNvGrpSpPr/>
            <p:nvPr/>
          </p:nvGrpSpPr>
          <p:grpSpPr>
            <a:xfrm>
              <a:off x="2987258" y="719134"/>
              <a:ext cx="583801" cy="2151087"/>
              <a:chOff x="3309148" y="469899"/>
              <a:chExt cx="583801" cy="2151087"/>
            </a:xfrm>
          </p:grpSpPr>
          <p:sp>
            <p:nvSpPr>
              <p:cNvPr id="62" name="Hexagon 61"/>
              <p:cNvSpPr/>
              <p:nvPr/>
            </p:nvSpPr>
            <p:spPr>
              <a:xfrm>
                <a:off x="3309148" y="469899"/>
                <a:ext cx="583801" cy="503277"/>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a:off x="3309148" y="1019169"/>
                <a:ext cx="583801" cy="503277"/>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a:off x="3309148" y="1568439"/>
                <a:ext cx="583801" cy="503277"/>
              </a:xfrm>
              <a:prstGeom prst="hex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a:off x="3309148" y="2117709"/>
                <a:ext cx="583801" cy="503277"/>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p:cNvGrpSpPr/>
            <p:nvPr/>
          </p:nvGrpSpPr>
          <p:grpSpPr>
            <a:xfrm>
              <a:off x="3485660" y="453285"/>
              <a:ext cx="583801" cy="2155002"/>
              <a:chOff x="3747732" y="715219"/>
              <a:chExt cx="583801" cy="2155002"/>
            </a:xfrm>
          </p:grpSpPr>
          <p:sp>
            <p:nvSpPr>
              <p:cNvPr id="58" name="Hexagon 57"/>
              <p:cNvSpPr/>
              <p:nvPr/>
            </p:nvSpPr>
            <p:spPr>
              <a:xfrm>
                <a:off x="3747732" y="715219"/>
                <a:ext cx="583801" cy="503277"/>
              </a:xfrm>
              <a:prstGeom prst="hexag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a:off x="3747732" y="1265794"/>
                <a:ext cx="583801" cy="503277"/>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a:off x="3747732" y="1816369"/>
                <a:ext cx="583801" cy="503277"/>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a:off x="3747732" y="2366944"/>
                <a:ext cx="583801" cy="503277"/>
              </a:xfrm>
              <a:prstGeom prst="hexagon">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p:cNvGrpSpPr/>
            <p:nvPr/>
          </p:nvGrpSpPr>
          <p:grpSpPr>
            <a:xfrm>
              <a:off x="3981676" y="743760"/>
              <a:ext cx="583801" cy="2155002"/>
              <a:chOff x="4188005" y="453284"/>
              <a:chExt cx="583801" cy="2155002"/>
            </a:xfrm>
          </p:grpSpPr>
          <p:sp>
            <p:nvSpPr>
              <p:cNvPr id="54" name="Hexagon 53"/>
              <p:cNvSpPr/>
              <p:nvPr/>
            </p:nvSpPr>
            <p:spPr>
              <a:xfrm>
                <a:off x="4188005" y="453284"/>
                <a:ext cx="583801" cy="503277"/>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a:off x="4188005" y="1003859"/>
                <a:ext cx="583801" cy="503277"/>
              </a:xfrm>
              <a:prstGeom prst="hexag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a:off x="4188005" y="1554434"/>
                <a:ext cx="583801" cy="503277"/>
              </a:xfrm>
              <a:prstGeom prst="hexag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a:off x="4188005" y="2105009"/>
                <a:ext cx="583801" cy="503277"/>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4482553" y="468055"/>
              <a:ext cx="583801" cy="2179628"/>
              <a:chOff x="4603576" y="719134"/>
              <a:chExt cx="583801" cy="2179628"/>
            </a:xfrm>
          </p:grpSpPr>
          <p:sp>
            <p:nvSpPr>
              <p:cNvPr id="46" name="Hexagon 45"/>
              <p:cNvSpPr/>
              <p:nvPr/>
            </p:nvSpPr>
            <p:spPr>
              <a:xfrm>
                <a:off x="4603576" y="719134"/>
                <a:ext cx="583801" cy="503277"/>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p:cNvSpPr/>
              <p:nvPr/>
            </p:nvSpPr>
            <p:spPr>
              <a:xfrm>
                <a:off x="4603576" y="1277918"/>
                <a:ext cx="583801" cy="503277"/>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a:off x="4603576" y="1836702"/>
                <a:ext cx="583801" cy="503277"/>
              </a:xfrm>
              <a:prstGeom prst="hexag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a:off x="4603576" y="2395485"/>
                <a:ext cx="583801" cy="503277"/>
              </a:xfrm>
              <a:prstGeom prst="hexagon">
                <a:avLst/>
              </a:prstGeom>
              <a:solidFill>
                <a:srgbClr val="1E2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0" name="Group 69"/>
          <p:cNvGrpSpPr/>
          <p:nvPr/>
        </p:nvGrpSpPr>
        <p:grpSpPr>
          <a:xfrm>
            <a:off x="82041" y="63500"/>
            <a:ext cx="2604519" cy="1323180"/>
            <a:chOff x="395805" y="1570547"/>
            <a:chExt cx="2604519" cy="1323180"/>
          </a:xfrm>
        </p:grpSpPr>
        <p:sp>
          <p:nvSpPr>
            <p:cNvPr id="71" name="Hexagon 70"/>
            <p:cNvSpPr/>
            <p:nvPr/>
          </p:nvSpPr>
          <p:spPr>
            <a:xfrm>
              <a:off x="395805" y="1570547"/>
              <a:ext cx="1003300" cy="864914"/>
            </a:xfrm>
            <a:prstGeom prst="hexagon">
              <a:avLst/>
            </a:prstGeom>
            <a:solidFill>
              <a:srgbClr val="26A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a:off x="1194789" y="2028813"/>
              <a:ext cx="1003300" cy="864914"/>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Hexagon 72"/>
            <p:cNvSpPr/>
            <p:nvPr/>
          </p:nvSpPr>
          <p:spPr>
            <a:xfrm>
              <a:off x="1997024" y="1583247"/>
              <a:ext cx="1003300" cy="864914"/>
            </a:xfrm>
            <a:prstGeom prst="hexagon">
              <a:avLst/>
            </a:prstGeom>
            <a:solidFill>
              <a:srgbClr val="006E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Box 73"/>
          <p:cNvSpPr txBox="1"/>
          <p:nvPr/>
        </p:nvSpPr>
        <p:spPr>
          <a:xfrm>
            <a:off x="464818" y="1442186"/>
            <a:ext cx="1838965" cy="369332"/>
          </a:xfrm>
          <a:prstGeom prst="rect">
            <a:avLst/>
          </a:prstGeom>
          <a:noFill/>
        </p:spPr>
        <p:txBody>
          <a:bodyPr wrap="none" rtlCol="0">
            <a:spAutoFit/>
          </a:bodyPr>
          <a:lstStyle/>
          <a:p>
            <a:pPr algn="ctr"/>
            <a:r>
              <a:rPr lang="en-US" b="1" dirty="0">
                <a:solidFill>
                  <a:schemeClr val="bg1">
                    <a:lumMod val="50000"/>
                  </a:schemeClr>
                </a:solidFill>
                <a:latin typeface="Arial" panose="020B0604020202020204" pitchFamily="34" charset="0"/>
                <a:cs typeface="Arial" panose="020B0604020202020204" pitchFamily="34" charset="0"/>
              </a:rPr>
              <a:t>Primary Colors</a:t>
            </a:r>
          </a:p>
        </p:txBody>
      </p:sp>
      <p:sp>
        <p:nvSpPr>
          <p:cNvPr id="75" name="TextBox 74"/>
          <p:cNvSpPr txBox="1"/>
          <p:nvPr/>
        </p:nvSpPr>
        <p:spPr>
          <a:xfrm>
            <a:off x="63500" y="4639214"/>
            <a:ext cx="2641600" cy="369332"/>
          </a:xfrm>
          <a:prstGeom prst="rect">
            <a:avLst/>
          </a:prstGeom>
          <a:noFill/>
        </p:spPr>
        <p:txBody>
          <a:bodyPr wrap="square" rtlCol="0">
            <a:spAutoFit/>
          </a:bodyPr>
          <a:lstStyle/>
          <a:p>
            <a:pPr algn="ctr"/>
            <a:r>
              <a:rPr lang="en-US" b="1" dirty="0">
                <a:solidFill>
                  <a:schemeClr val="bg1">
                    <a:lumMod val="50000"/>
                  </a:schemeClr>
                </a:solidFill>
                <a:latin typeface="Arial" panose="020B0604020202020204" pitchFamily="34" charset="0"/>
                <a:cs typeface="Arial" panose="020B0604020202020204" pitchFamily="34" charset="0"/>
              </a:rPr>
              <a:t>Secondary Colors</a:t>
            </a:r>
          </a:p>
        </p:txBody>
      </p:sp>
      <p:sp>
        <p:nvSpPr>
          <p:cNvPr id="76" name="Rectangle 75"/>
          <p:cNvSpPr/>
          <p:nvPr/>
        </p:nvSpPr>
        <p:spPr>
          <a:xfrm>
            <a:off x="0" y="6019800"/>
            <a:ext cx="2362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77" name="Straight Connector 76"/>
          <p:cNvCxnSpPr/>
          <p:nvPr/>
        </p:nvCxnSpPr>
        <p:spPr>
          <a:xfrm>
            <a:off x="3136900" y="0"/>
            <a:ext cx="0" cy="6858000"/>
          </a:xfrm>
          <a:prstGeom prst="line">
            <a:avLst/>
          </a:prstGeom>
          <a:ln w="34925"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0" y="0"/>
            <a:ext cx="413899" cy="115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9" name="Group 78"/>
          <p:cNvGrpSpPr/>
          <p:nvPr/>
        </p:nvGrpSpPr>
        <p:grpSpPr>
          <a:xfrm>
            <a:off x="96830" y="2166954"/>
            <a:ext cx="2574941" cy="2445477"/>
            <a:chOff x="2491413" y="453285"/>
            <a:chExt cx="2574941" cy="2445477"/>
          </a:xfrm>
        </p:grpSpPr>
        <p:grpSp>
          <p:nvGrpSpPr>
            <p:cNvPr id="80" name="Group 79"/>
            <p:cNvGrpSpPr/>
            <p:nvPr/>
          </p:nvGrpSpPr>
          <p:grpSpPr>
            <a:xfrm>
              <a:off x="2491413" y="457200"/>
              <a:ext cx="583801" cy="2151087"/>
              <a:chOff x="2491413" y="457200"/>
              <a:chExt cx="583801" cy="2151087"/>
            </a:xfrm>
          </p:grpSpPr>
          <p:sp>
            <p:nvSpPr>
              <p:cNvPr id="101" name="Hexagon 100"/>
              <p:cNvSpPr/>
              <p:nvPr/>
            </p:nvSpPr>
            <p:spPr>
              <a:xfrm>
                <a:off x="2491413" y="457200"/>
                <a:ext cx="583801" cy="503277"/>
              </a:xfrm>
              <a:prstGeom prst="hexagon">
                <a:avLst/>
              </a:prstGeom>
              <a:solidFill>
                <a:srgbClr val="00A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Hexagon 101"/>
              <p:cNvSpPr/>
              <p:nvPr/>
            </p:nvSpPr>
            <p:spPr>
              <a:xfrm>
                <a:off x="2491413" y="1006470"/>
                <a:ext cx="583801" cy="503277"/>
              </a:xfrm>
              <a:prstGeom prst="hexagon">
                <a:avLst/>
              </a:prstGeom>
              <a:solidFill>
                <a:srgbClr val="00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Hexagon 102"/>
              <p:cNvSpPr/>
              <p:nvPr/>
            </p:nvSpPr>
            <p:spPr>
              <a:xfrm>
                <a:off x="2491413" y="1555740"/>
                <a:ext cx="583801" cy="503277"/>
              </a:xfrm>
              <a:prstGeom prst="hexagon">
                <a:avLst/>
              </a:prstGeom>
              <a:solidFill>
                <a:srgbClr val="004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Hexagon 103"/>
              <p:cNvSpPr/>
              <p:nvPr/>
            </p:nvSpPr>
            <p:spPr>
              <a:xfrm>
                <a:off x="2491413" y="2105010"/>
                <a:ext cx="583801" cy="503277"/>
              </a:xfrm>
              <a:prstGeom prst="hexagon">
                <a:avLst/>
              </a:prstGeom>
              <a:solidFill>
                <a:srgbClr val="002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p:cNvGrpSpPr/>
            <p:nvPr/>
          </p:nvGrpSpPr>
          <p:grpSpPr>
            <a:xfrm>
              <a:off x="2987258" y="719134"/>
              <a:ext cx="583801" cy="2151087"/>
              <a:chOff x="3309148" y="469899"/>
              <a:chExt cx="583801" cy="2151087"/>
            </a:xfrm>
          </p:grpSpPr>
          <p:sp>
            <p:nvSpPr>
              <p:cNvPr id="97" name="Hexagon 96"/>
              <p:cNvSpPr/>
              <p:nvPr/>
            </p:nvSpPr>
            <p:spPr>
              <a:xfrm>
                <a:off x="3309148" y="469899"/>
                <a:ext cx="583801" cy="503277"/>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a:off x="3309148" y="1019169"/>
                <a:ext cx="583801" cy="503277"/>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Hexagon 98"/>
              <p:cNvSpPr/>
              <p:nvPr/>
            </p:nvSpPr>
            <p:spPr>
              <a:xfrm>
                <a:off x="3309148" y="1568439"/>
                <a:ext cx="583801" cy="503277"/>
              </a:xfrm>
              <a:prstGeom prst="hex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Hexagon 99"/>
              <p:cNvSpPr/>
              <p:nvPr/>
            </p:nvSpPr>
            <p:spPr>
              <a:xfrm>
                <a:off x="3309148" y="2117709"/>
                <a:ext cx="583801" cy="503277"/>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2" name="Group 81"/>
            <p:cNvGrpSpPr/>
            <p:nvPr/>
          </p:nvGrpSpPr>
          <p:grpSpPr>
            <a:xfrm>
              <a:off x="3485660" y="453285"/>
              <a:ext cx="583801" cy="2155002"/>
              <a:chOff x="3747732" y="715219"/>
              <a:chExt cx="583801" cy="2155002"/>
            </a:xfrm>
          </p:grpSpPr>
          <p:sp>
            <p:nvSpPr>
              <p:cNvPr id="93" name="Hexagon 92"/>
              <p:cNvSpPr/>
              <p:nvPr/>
            </p:nvSpPr>
            <p:spPr>
              <a:xfrm>
                <a:off x="3747732" y="715219"/>
                <a:ext cx="583801" cy="503277"/>
              </a:xfrm>
              <a:prstGeom prst="hexag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Hexagon 93"/>
              <p:cNvSpPr/>
              <p:nvPr/>
            </p:nvSpPr>
            <p:spPr>
              <a:xfrm>
                <a:off x="3747732" y="1265794"/>
                <a:ext cx="583801" cy="503277"/>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a:off x="3747732" y="1816369"/>
                <a:ext cx="583801" cy="503277"/>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a:off x="3747732" y="2366944"/>
                <a:ext cx="583801" cy="503277"/>
              </a:xfrm>
              <a:prstGeom prst="hexagon">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3981676" y="743760"/>
              <a:ext cx="583801" cy="2155002"/>
              <a:chOff x="4188005" y="453284"/>
              <a:chExt cx="583801" cy="2155002"/>
            </a:xfrm>
          </p:grpSpPr>
          <p:sp>
            <p:nvSpPr>
              <p:cNvPr id="89" name="Hexagon 88"/>
              <p:cNvSpPr/>
              <p:nvPr/>
            </p:nvSpPr>
            <p:spPr>
              <a:xfrm>
                <a:off x="4188005" y="453284"/>
                <a:ext cx="583801" cy="503277"/>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Hexagon 89"/>
              <p:cNvSpPr/>
              <p:nvPr/>
            </p:nvSpPr>
            <p:spPr>
              <a:xfrm>
                <a:off x="4188005" y="1003859"/>
                <a:ext cx="583801" cy="503277"/>
              </a:xfrm>
              <a:prstGeom prst="hexag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Hexagon 90"/>
              <p:cNvSpPr/>
              <p:nvPr/>
            </p:nvSpPr>
            <p:spPr>
              <a:xfrm>
                <a:off x="4188005" y="1554434"/>
                <a:ext cx="583801" cy="503277"/>
              </a:xfrm>
              <a:prstGeom prst="hexag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Hexagon 91"/>
              <p:cNvSpPr/>
              <p:nvPr/>
            </p:nvSpPr>
            <p:spPr>
              <a:xfrm>
                <a:off x="4188005" y="2105009"/>
                <a:ext cx="583801" cy="503277"/>
              </a:xfrm>
              <a:prstGeom prst="hexag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p:cNvGrpSpPr/>
            <p:nvPr/>
          </p:nvGrpSpPr>
          <p:grpSpPr>
            <a:xfrm>
              <a:off x="4482553" y="468055"/>
              <a:ext cx="583801" cy="2179628"/>
              <a:chOff x="4603576" y="719134"/>
              <a:chExt cx="583801" cy="2179628"/>
            </a:xfrm>
          </p:grpSpPr>
          <p:sp>
            <p:nvSpPr>
              <p:cNvPr id="85" name="Hexagon 84"/>
              <p:cNvSpPr/>
              <p:nvPr/>
            </p:nvSpPr>
            <p:spPr>
              <a:xfrm>
                <a:off x="4603576" y="719134"/>
                <a:ext cx="583801" cy="503277"/>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Hexagon 85"/>
              <p:cNvSpPr/>
              <p:nvPr/>
            </p:nvSpPr>
            <p:spPr>
              <a:xfrm>
                <a:off x="4603576" y="1277918"/>
                <a:ext cx="583801" cy="503277"/>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Hexagon 86"/>
              <p:cNvSpPr/>
              <p:nvPr/>
            </p:nvSpPr>
            <p:spPr>
              <a:xfrm>
                <a:off x="4603576" y="1836702"/>
                <a:ext cx="583801" cy="503277"/>
              </a:xfrm>
              <a:prstGeom prst="hexag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Hexagon 87"/>
              <p:cNvSpPr/>
              <p:nvPr/>
            </p:nvSpPr>
            <p:spPr>
              <a:xfrm>
                <a:off x="4603576" y="2395485"/>
                <a:ext cx="583801" cy="503277"/>
              </a:xfrm>
              <a:prstGeom prst="hexagon">
                <a:avLst/>
              </a:prstGeom>
              <a:solidFill>
                <a:srgbClr val="1E2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05" name="Group 104"/>
          <p:cNvGrpSpPr/>
          <p:nvPr/>
        </p:nvGrpSpPr>
        <p:grpSpPr>
          <a:xfrm>
            <a:off x="82041" y="63500"/>
            <a:ext cx="2604519" cy="1323180"/>
            <a:chOff x="395805" y="1570547"/>
            <a:chExt cx="2604519" cy="1323180"/>
          </a:xfrm>
        </p:grpSpPr>
        <p:sp>
          <p:nvSpPr>
            <p:cNvPr id="106" name="Hexagon 105"/>
            <p:cNvSpPr/>
            <p:nvPr/>
          </p:nvSpPr>
          <p:spPr>
            <a:xfrm>
              <a:off x="395805" y="1570547"/>
              <a:ext cx="1003300" cy="864914"/>
            </a:xfrm>
            <a:prstGeom prst="hexagon">
              <a:avLst/>
            </a:prstGeom>
            <a:solidFill>
              <a:srgbClr val="26A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Hexagon 106"/>
            <p:cNvSpPr/>
            <p:nvPr/>
          </p:nvSpPr>
          <p:spPr>
            <a:xfrm>
              <a:off x="1194789" y="2028813"/>
              <a:ext cx="1003300" cy="864914"/>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Hexagon 107"/>
            <p:cNvSpPr/>
            <p:nvPr/>
          </p:nvSpPr>
          <p:spPr>
            <a:xfrm>
              <a:off x="1997024" y="1583247"/>
              <a:ext cx="1003300" cy="864914"/>
            </a:xfrm>
            <a:prstGeom prst="hexagon">
              <a:avLst/>
            </a:prstGeom>
            <a:solidFill>
              <a:srgbClr val="006E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TextBox 108"/>
          <p:cNvSpPr txBox="1"/>
          <p:nvPr/>
        </p:nvSpPr>
        <p:spPr>
          <a:xfrm>
            <a:off x="464818" y="1442186"/>
            <a:ext cx="1838965" cy="369332"/>
          </a:xfrm>
          <a:prstGeom prst="rect">
            <a:avLst/>
          </a:prstGeom>
          <a:noFill/>
        </p:spPr>
        <p:txBody>
          <a:bodyPr wrap="none" rtlCol="0">
            <a:spAutoFit/>
          </a:bodyPr>
          <a:lstStyle/>
          <a:p>
            <a:pPr algn="ctr"/>
            <a:r>
              <a:rPr lang="en-US" b="1" dirty="0">
                <a:solidFill>
                  <a:schemeClr val="bg1">
                    <a:lumMod val="50000"/>
                  </a:schemeClr>
                </a:solidFill>
                <a:latin typeface="Arial" panose="020B0604020202020204" pitchFamily="34" charset="0"/>
                <a:cs typeface="Arial" panose="020B0604020202020204" pitchFamily="34" charset="0"/>
              </a:rPr>
              <a:t>Primary Colors</a:t>
            </a:r>
          </a:p>
        </p:txBody>
      </p:sp>
      <p:sp>
        <p:nvSpPr>
          <p:cNvPr id="110" name="TextBox 109"/>
          <p:cNvSpPr txBox="1"/>
          <p:nvPr/>
        </p:nvSpPr>
        <p:spPr>
          <a:xfrm>
            <a:off x="63500" y="4639214"/>
            <a:ext cx="2641600" cy="369332"/>
          </a:xfrm>
          <a:prstGeom prst="rect">
            <a:avLst/>
          </a:prstGeom>
          <a:noFill/>
        </p:spPr>
        <p:txBody>
          <a:bodyPr wrap="square" rtlCol="0">
            <a:spAutoFit/>
          </a:bodyPr>
          <a:lstStyle/>
          <a:p>
            <a:pPr algn="ctr"/>
            <a:r>
              <a:rPr lang="en-US" b="1" dirty="0">
                <a:solidFill>
                  <a:schemeClr val="bg1">
                    <a:lumMod val="50000"/>
                  </a:schemeClr>
                </a:solidFill>
                <a:latin typeface="Arial" panose="020B0604020202020204" pitchFamily="34" charset="0"/>
                <a:cs typeface="Arial" panose="020B0604020202020204" pitchFamily="34" charset="0"/>
              </a:rPr>
              <a:t>Secondary Colors</a:t>
            </a:r>
          </a:p>
        </p:txBody>
      </p:sp>
      <p:sp>
        <p:nvSpPr>
          <p:cNvPr id="111" name="Rectangle 110"/>
          <p:cNvSpPr/>
          <p:nvPr/>
        </p:nvSpPr>
        <p:spPr>
          <a:xfrm>
            <a:off x="0" y="6019800"/>
            <a:ext cx="2362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12" name="Straight Connector 111"/>
          <p:cNvCxnSpPr/>
          <p:nvPr/>
        </p:nvCxnSpPr>
        <p:spPr>
          <a:xfrm>
            <a:off x="3136900" y="0"/>
            <a:ext cx="0" cy="6858000"/>
          </a:xfrm>
          <a:prstGeom prst="line">
            <a:avLst/>
          </a:prstGeom>
          <a:ln w="34925"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854979"/>
      </p:ext>
    </p:extLst>
  </p:cSld>
  <p:clrMapOvr>
    <a:masterClrMapping/>
  </p:clrMapOvr>
  <p:extLst mod="1">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Drak teal)">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06E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4" name="Straight Connector 3"/>
          <p:cNvCxnSpPr/>
          <p:nvPr/>
        </p:nvCxnSpPr>
        <p:spPr>
          <a:xfrm>
            <a:off x="3352800" y="3308685"/>
            <a:ext cx="54864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ontent Placeholder 9"/>
          <p:cNvSpPr>
            <a:spLocks noGrp="1"/>
          </p:cNvSpPr>
          <p:nvPr>
            <p:ph sz="quarter" idx="10" hasCustomPrompt="1"/>
          </p:nvPr>
        </p:nvSpPr>
        <p:spPr>
          <a:xfrm>
            <a:off x="3352800" y="2311400"/>
            <a:ext cx="5486400" cy="1117600"/>
          </a:xfrm>
          <a:prstGeom prst="rect">
            <a:avLst/>
          </a:prstGeom>
        </p:spPr>
        <p:txBody>
          <a:bodyPr anchor="ctr"/>
          <a:lstStyle>
            <a:lvl1pPr marL="0" indent="0" algn="ctr">
              <a:buNone/>
              <a:defRPr sz="3200" b="1" baseline="0">
                <a:solidFill>
                  <a:schemeClr val="bg1"/>
                </a:solidFill>
              </a:defRPr>
            </a:lvl1pPr>
          </a:lstStyle>
          <a:p>
            <a:pPr lvl="0"/>
            <a:r>
              <a:rPr lang="en-US" dirty="0"/>
              <a:t>Click to add title</a:t>
            </a:r>
          </a:p>
        </p:txBody>
      </p:sp>
      <p:sp>
        <p:nvSpPr>
          <p:cNvPr id="7" name="Content Placeholder 9"/>
          <p:cNvSpPr>
            <a:spLocks noGrp="1"/>
          </p:cNvSpPr>
          <p:nvPr>
            <p:ph sz="quarter" idx="11" hasCustomPrompt="1"/>
          </p:nvPr>
        </p:nvSpPr>
        <p:spPr>
          <a:xfrm>
            <a:off x="2590800" y="3467100"/>
            <a:ext cx="7010400" cy="1117600"/>
          </a:xfrm>
          <a:prstGeom prst="rect">
            <a:avLst/>
          </a:prstGeom>
        </p:spPr>
        <p:txBody>
          <a:bodyPr anchor="t"/>
          <a:lstStyle>
            <a:lvl1pPr marL="0" indent="0" algn="ctr">
              <a:buNone/>
              <a:defRPr sz="2400" b="0" baseline="0">
                <a:solidFill>
                  <a:schemeClr val="bg1"/>
                </a:solidFill>
              </a:defRPr>
            </a:lvl1pPr>
          </a:lstStyle>
          <a:p>
            <a:pPr lvl="0"/>
            <a:r>
              <a:rPr lang="en-US" dirty="0"/>
              <a:t>Click to add subtitle</a:t>
            </a:r>
          </a:p>
        </p:txBody>
      </p:sp>
      <p:sp>
        <p:nvSpPr>
          <p:cNvPr id="8" name="Slide Number Placeholder 7"/>
          <p:cNvSpPr>
            <a:spLocks noGrp="1"/>
          </p:cNvSpPr>
          <p:nvPr>
            <p:ph type="sldNum" sz="quarter" idx="12"/>
          </p:nvPr>
        </p:nvSpPr>
        <p:spPr/>
        <p:txBody>
          <a:bodyPr/>
          <a:lstStyle/>
          <a:p>
            <a:fld id="{2D4A0776-1B2A-42DB-A12B-5AB9C9D4864C}" type="slidenum">
              <a:rPr lang="en-US" smtClean="0"/>
              <a:pPr/>
              <a:t>‹#›</a:t>
            </a:fld>
            <a:endParaRPr lang="en-US" dirty="0"/>
          </a:p>
        </p:txBody>
      </p:sp>
      <p:pic>
        <p:nvPicPr>
          <p:cNvPr id="12" name="Picture 11"/>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221675" y="6290734"/>
            <a:ext cx="1433174" cy="462710"/>
          </a:xfrm>
          <a:prstGeom prst="rect">
            <a:avLst/>
          </a:prstGeom>
        </p:spPr>
      </p:pic>
    </p:spTree>
    <p:extLst>
      <p:ext uri="{BB962C8B-B14F-4D97-AF65-F5344CB8AC3E}">
        <p14:creationId xmlns:p14="http://schemas.microsoft.com/office/powerpoint/2010/main" val="256910735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2D4A0776-1B2A-42DB-A12B-5AB9C9D4864C}" type="slidenum">
              <a:rPr lang="en-US" smtClean="0"/>
              <a:pPr/>
              <a:t>‹#›</a:t>
            </a:fld>
            <a:endParaRPr lang="en-US" dirty="0"/>
          </a:p>
        </p:txBody>
      </p:sp>
      <p:sp>
        <p:nvSpPr>
          <p:cNvPr id="6" name="Text Placeholder 3"/>
          <p:cNvSpPr>
            <a:spLocks noGrp="1"/>
          </p:cNvSpPr>
          <p:nvPr>
            <p:ph type="body" sz="quarter" idx="10" hasCustomPrompt="1"/>
          </p:nvPr>
        </p:nvSpPr>
        <p:spPr>
          <a:xfrm>
            <a:off x="230538" y="54240"/>
            <a:ext cx="9479141" cy="754322"/>
          </a:xfrm>
          <a:prstGeom prst="rect">
            <a:avLst/>
          </a:prstGeom>
        </p:spPr>
        <p:txBody>
          <a:bodyPr anchor="ctr"/>
          <a:lstStyle>
            <a:lvl1pPr marL="0" indent="0" algn="l">
              <a:buNone/>
              <a:defRPr lang="en-US" sz="3200" b="0" kern="1200" baseline="0" dirty="0" smtClean="0">
                <a:solidFill>
                  <a:schemeClr val="tx1">
                    <a:lumMod val="65000"/>
                    <a:lumOff val="35000"/>
                  </a:schemeClr>
                </a:solidFill>
                <a:latin typeface="Arial" panose="020B0604020202020204" pitchFamily="34" charset="0"/>
                <a:ea typeface="+mn-ea"/>
                <a:cs typeface="+mn-cs"/>
              </a:defRPr>
            </a:lvl1pPr>
          </a:lstStyle>
          <a:p>
            <a:pPr lvl="0"/>
            <a:r>
              <a:rPr lang="en-US" dirty="0"/>
              <a:t>Click to add title</a:t>
            </a:r>
          </a:p>
        </p:txBody>
      </p:sp>
      <p:sp>
        <p:nvSpPr>
          <p:cNvPr id="5" name="Text Placeholder 4"/>
          <p:cNvSpPr>
            <a:spLocks noGrp="1"/>
          </p:cNvSpPr>
          <p:nvPr>
            <p:ph type="body" sz="quarter" idx="16"/>
          </p:nvPr>
        </p:nvSpPr>
        <p:spPr>
          <a:xfrm>
            <a:off x="906463" y="1286635"/>
            <a:ext cx="10437812" cy="4458710"/>
          </a:xfrm>
          <a:prstGeom prst="rect">
            <a:avLst/>
          </a:prstGeom>
        </p:spPr>
        <p:txBody>
          <a:bodyPr anchor="ctr"/>
          <a:lstStyle>
            <a:lvl1pPr marL="171450" indent="-171450">
              <a:buClr>
                <a:srgbClr val="26AEBD"/>
              </a:buClr>
              <a:buFont typeface="Wingdings 3" panose="05040102010807070707" pitchFamily="18" charset="2"/>
              <a:buChar char="}"/>
              <a:defRPr sz="2000">
                <a:solidFill>
                  <a:schemeClr val="tx1">
                    <a:lumMod val="65000"/>
                    <a:lumOff val="35000"/>
                  </a:schemeClr>
                </a:solidFill>
              </a:defRPr>
            </a:lvl1pPr>
            <a:lvl2pPr marL="514350" indent="-171450">
              <a:buClr>
                <a:srgbClr val="26AEBD"/>
              </a:buClr>
              <a:buFont typeface="Wingdings 3" panose="05040102010807070707" pitchFamily="18" charset="2"/>
              <a:buChar char="}"/>
              <a:defRPr sz="1600">
                <a:solidFill>
                  <a:schemeClr val="tx1">
                    <a:lumMod val="65000"/>
                    <a:lumOff val="35000"/>
                  </a:schemeClr>
                </a:solidFill>
              </a:defRPr>
            </a:lvl2pPr>
            <a:lvl3pPr marL="857250" indent="-171450">
              <a:buClr>
                <a:srgbClr val="26AEBD"/>
              </a:buClr>
              <a:buFont typeface="Wingdings 3" panose="05040102010807070707" pitchFamily="18" charset="2"/>
              <a:buChar char="}"/>
              <a:defRPr sz="1400">
                <a:solidFill>
                  <a:schemeClr val="tx1">
                    <a:lumMod val="65000"/>
                    <a:lumOff val="35000"/>
                  </a:schemeClr>
                </a:solidFill>
              </a:defRPr>
            </a:lvl3pPr>
            <a:lvl4pPr marL="1200150" indent="-171450">
              <a:buClr>
                <a:srgbClr val="26AEBD"/>
              </a:buClr>
              <a:buFont typeface="Wingdings 3" panose="05040102010807070707" pitchFamily="18" charset="2"/>
              <a:buChar char="}"/>
              <a:defRPr sz="1200">
                <a:solidFill>
                  <a:schemeClr val="tx1">
                    <a:lumMod val="65000"/>
                    <a:lumOff val="35000"/>
                  </a:schemeClr>
                </a:solidFill>
              </a:defRPr>
            </a:lvl4pPr>
            <a:lvl5pPr marL="1543050" indent="-171450">
              <a:buClr>
                <a:srgbClr val="26AEBD"/>
              </a:buClr>
              <a:buFont typeface="Wingdings 3" panose="05040102010807070707" pitchFamily="18" charset="2"/>
              <a:buChar cha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459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essage from leadership">
    <p:spTree>
      <p:nvGrpSpPr>
        <p:cNvPr id="1" name=""/>
        <p:cNvGrpSpPr/>
        <p:nvPr/>
      </p:nvGrpSpPr>
      <p:grpSpPr>
        <a:xfrm>
          <a:off x="0" y="0"/>
          <a:ext cx="0" cy="0"/>
          <a:chOff x="0" y="0"/>
          <a:chExt cx="0" cy="0"/>
        </a:xfrm>
      </p:grpSpPr>
      <p:sp>
        <p:nvSpPr>
          <p:cNvPr id="26" name="Text Placeholder 3"/>
          <p:cNvSpPr>
            <a:spLocks noGrp="1"/>
          </p:cNvSpPr>
          <p:nvPr>
            <p:ph type="body" sz="quarter" idx="10" hasCustomPrompt="1"/>
          </p:nvPr>
        </p:nvSpPr>
        <p:spPr>
          <a:xfrm>
            <a:off x="230538" y="54240"/>
            <a:ext cx="9479141" cy="754322"/>
          </a:xfrm>
          <a:prstGeom prst="rect">
            <a:avLst/>
          </a:prstGeom>
        </p:spPr>
        <p:txBody>
          <a:bodyPr anchor="ctr"/>
          <a:lstStyle>
            <a:lvl1pPr marL="0" indent="0" algn="l">
              <a:buNone/>
              <a:defRPr lang="en-US" sz="3200" b="0" kern="1200" baseline="0" dirty="0" smtClean="0">
                <a:solidFill>
                  <a:schemeClr val="tx1">
                    <a:lumMod val="65000"/>
                    <a:lumOff val="35000"/>
                  </a:schemeClr>
                </a:solidFill>
                <a:latin typeface="Arial" panose="020B0604020202020204" pitchFamily="34" charset="0"/>
                <a:ea typeface="+mn-ea"/>
                <a:cs typeface="+mn-cs"/>
              </a:defRPr>
            </a:lvl1pPr>
          </a:lstStyle>
          <a:p>
            <a:pPr lvl="0"/>
            <a:r>
              <a:rPr lang="en-US" dirty="0"/>
              <a:t>Click to add title</a:t>
            </a:r>
          </a:p>
        </p:txBody>
      </p:sp>
      <p:sp>
        <p:nvSpPr>
          <p:cNvPr id="2" name="Slide Number Placeholder 1"/>
          <p:cNvSpPr>
            <a:spLocks noGrp="1"/>
          </p:cNvSpPr>
          <p:nvPr>
            <p:ph type="sldNum" sz="quarter" idx="50"/>
          </p:nvPr>
        </p:nvSpPr>
        <p:spPr/>
        <p:txBody>
          <a:bodyPr/>
          <a:lstStyle/>
          <a:p>
            <a:fld id="{2D4A0776-1B2A-42DB-A12B-5AB9C9D4864C}" type="slidenum">
              <a:rPr lang="en-US" smtClean="0"/>
              <a:pPr/>
              <a:t>‹#›</a:t>
            </a:fld>
            <a:endParaRPr lang="en-US" dirty="0"/>
          </a:p>
        </p:txBody>
      </p:sp>
      <p:sp>
        <p:nvSpPr>
          <p:cNvPr id="4" name="Text Placeholder 3"/>
          <p:cNvSpPr>
            <a:spLocks noGrp="1"/>
          </p:cNvSpPr>
          <p:nvPr>
            <p:ph type="body" sz="quarter" idx="51" hasCustomPrompt="1"/>
          </p:nvPr>
        </p:nvSpPr>
        <p:spPr>
          <a:xfrm>
            <a:off x="4724400" y="1342466"/>
            <a:ext cx="6230471" cy="4033868"/>
          </a:xfrm>
          <a:prstGeom prst="rect">
            <a:avLst/>
          </a:prstGeom>
        </p:spPr>
        <p:txBody>
          <a:bodyPr/>
          <a:lstStyle>
            <a:lvl1pPr marL="0" indent="0">
              <a:buNone/>
              <a:defRPr sz="1800" baseline="0">
                <a:solidFill>
                  <a:schemeClr val="tx1">
                    <a:lumMod val="65000"/>
                    <a:lumOff val="35000"/>
                  </a:schemeClr>
                </a:solidFill>
                <a:latin typeface="Arial" panose="020B0604020202020204" pitchFamily="34" charset="0"/>
                <a:cs typeface="Arial" panose="020B0604020202020204" pitchFamily="34" charset="0"/>
              </a:defRPr>
            </a:lvl1pPr>
          </a:lstStyle>
          <a:p>
            <a:pPr algn="just"/>
            <a:r>
              <a:rPr lang="en-US" sz="1600" dirty="0">
                <a:solidFill>
                  <a:schemeClr val="tx1">
                    <a:lumMod val="50000"/>
                    <a:lumOff val="50000"/>
                  </a:schemeClr>
                </a:solidFill>
                <a:latin typeface="Arial" panose="020B0604020202020204" pitchFamily="34" charset="0"/>
                <a:cs typeface="Arial" panose="020B0604020202020204" pitchFamily="34" charset="0"/>
              </a:rPr>
              <a:t>Click to add corporate message</a:t>
            </a:r>
          </a:p>
        </p:txBody>
      </p:sp>
      <p:sp>
        <p:nvSpPr>
          <p:cNvPr id="8" name="Picture Placeholder 22"/>
          <p:cNvSpPr>
            <a:spLocks noGrp="1"/>
          </p:cNvSpPr>
          <p:nvPr>
            <p:ph type="pic" sz="quarter" idx="52" hasCustomPrompt="1"/>
          </p:nvPr>
        </p:nvSpPr>
        <p:spPr>
          <a:xfrm>
            <a:off x="1184365" y="1779101"/>
            <a:ext cx="2573334" cy="2571665"/>
          </a:xfrm>
          <a:custGeom>
            <a:avLst/>
            <a:gdLst>
              <a:gd name="connsiteX0" fmla="*/ 1113631 w 2286000"/>
              <a:gd name="connsiteY0" fmla="*/ 0 h 2284517"/>
              <a:gd name="connsiteX1" fmla="*/ 1172369 w 2286000"/>
              <a:gd name="connsiteY1" fmla="*/ 0 h 2284517"/>
              <a:gd name="connsiteX2" fmla="*/ 1259865 w 2286000"/>
              <a:gd name="connsiteY2" fmla="*/ 4418 h 2284517"/>
              <a:gd name="connsiteX3" fmla="*/ 2286000 w 2286000"/>
              <a:gd name="connsiteY3" fmla="*/ 1141517 h 2284517"/>
              <a:gd name="connsiteX4" fmla="*/ 1143000 w 2286000"/>
              <a:gd name="connsiteY4" fmla="*/ 2284517 h 2284517"/>
              <a:gd name="connsiteX5" fmla="*/ 0 w 2286000"/>
              <a:gd name="connsiteY5" fmla="*/ 1141517 h 2284517"/>
              <a:gd name="connsiteX6" fmla="*/ 1026135 w 2286000"/>
              <a:gd name="connsiteY6" fmla="*/ 4418 h 228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284517">
                <a:moveTo>
                  <a:pt x="1113631" y="0"/>
                </a:moveTo>
                <a:lnTo>
                  <a:pt x="1172369" y="0"/>
                </a:lnTo>
                <a:lnTo>
                  <a:pt x="1259865" y="4418"/>
                </a:lnTo>
                <a:cubicBezTo>
                  <a:pt x="1836229" y="62951"/>
                  <a:pt x="2286000" y="549710"/>
                  <a:pt x="2286000" y="1141517"/>
                </a:cubicBezTo>
                <a:cubicBezTo>
                  <a:pt x="2286000" y="1772778"/>
                  <a:pt x="1774261" y="2284517"/>
                  <a:pt x="1143000" y="2284517"/>
                </a:cubicBezTo>
                <a:cubicBezTo>
                  <a:pt x="511739" y="2284517"/>
                  <a:pt x="0" y="1772778"/>
                  <a:pt x="0" y="1141517"/>
                </a:cubicBezTo>
                <a:cubicBezTo>
                  <a:pt x="0" y="549710"/>
                  <a:pt x="449771" y="62951"/>
                  <a:pt x="1026135" y="4418"/>
                </a:cubicBezTo>
                <a:close/>
              </a:path>
            </a:pathLst>
          </a:custGeom>
          <a:blipFill>
            <a:blip r:embed="rId2"/>
            <a:stretch>
              <a:fillRect/>
            </a:stretch>
          </a:blipFill>
        </p:spPr>
        <p:txBody>
          <a:bodyPr wrap="square" anchor="ctr">
            <a:noAutofit/>
          </a:bodyPr>
          <a:lstStyle>
            <a:lvl1pPr marL="0" indent="0" algn="ctr">
              <a:buNone/>
              <a:defRPr sz="1500">
                <a:solidFill>
                  <a:schemeClr val="tx1">
                    <a:lumMod val="75000"/>
                    <a:lumOff val="25000"/>
                  </a:schemeClr>
                </a:solidFill>
              </a:defRPr>
            </a:lvl1pPr>
          </a:lstStyle>
          <a:p>
            <a:r>
              <a:rPr lang="en-US" dirty="0"/>
              <a:t>Click to add image</a:t>
            </a:r>
          </a:p>
        </p:txBody>
      </p:sp>
      <p:sp>
        <p:nvSpPr>
          <p:cNvPr id="10" name="Text Placeholder 43"/>
          <p:cNvSpPr>
            <a:spLocks noGrp="1"/>
          </p:cNvSpPr>
          <p:nvPr>
            <p:ph type="body" sz="quarter" idx="45" hasCustomPrompt="1"/>
          </p:nvPr>
        </p:nvSpPr>
        <p:spPr>
          <a:xfrm>
            <a:off x="1011533" y="4666111"/>
            <a:ext cx="2918998" cy="322020"/>
          </a:xfrm>
          <a:prstGeom prst="rect">
            <a:avLst/>
          </a:prstGeom>
        </p:spPr>
        <p:txBody>
          <a:bodyPr/>
          <a:lstStyle>
            <a:lvl1pPr marL="171450" indent="-171450" algn="ctr">
              <a:buNone/>
              <a:defRPr lang="en-US" sz="1200" b="1" dirty="0">
                <a:solidFill>
                  <a:schemeClr val="tx1">
                    <a:lumMod val="65000"/>
                    <a:lumOff val="35000"/>
                  </a:schemeClr>
                </a:solidFill>
              </a:defRPr>
            </a:lvl1pPr>
          </a:lstStyle>
          <a:p>
            <a:pPr marL="0" lvl="0" indent="0"/>
            <a:r>
              <a:rPr lang="en-US" dirty="0"/>
              <a:t>Click to add position title</a:t>
            </a:r>
          </a:p>
        </p:txBody>
      </p:sp>
      <p:sp>
        <p:nvSpPr>
          <p:cNvPr id="11" name="Text Placeholder 39"/>
          <p:cNvSpPr>
            <a:spLocks noGrp="1"/>
          </p:cNvSpPr>
          <p:nvPr>
            <p:ph type="body" sz="quarter" idx="42" hasCustomPrompt="1"/>
          </p:nvPr>
        </p:nvSpPr>
        <p:spPr>
          <a:xfrm>
            <a:off x="1011533" y="4395627"/>
            <a:ext cx="2918998" cy="312819"/>
          </a:xfrm>
          <a:prstGeom prst="rect">
            <a:avLst/>
          </a:prstGeom>
        </p:spPr>
        <p:txBody>
          <a:bodyPr/>
          <a:lstStyle>
            <a:lvl1pPr marL="0" indent="0" algn="ctr">
              <a:buNone/>
              <a:defRPr sz="1600" b="1" baseline="0">
                <a:solidFill>
                  <a:srgbClr val="00808E"/>
                </a:solidFill>
              </a:defRPr>
            </a:lvl1pPr>
          </a:lstStyle>
          <a:p>
            <a:pPr lvl="0"/>
            <a:r>
              <a:rPr lang="en-US" dirty="0"/>
              <a:t>Click to add name</a:t>
            </a:r>
          </a:p>
        </p:txBody>
      </p:sp>
      <p:cxnSp>
        <p:nvCxnSpPr>
          <p:cNvPr id="14" name="Straight Connector 13"/>
          <p:cNvCxnSpPr/>
          <p:nvPr/>
        </p:nvCxnSpPr>
        <p:spPr>
          <a:xfrm>
            <a:off x="4536140" y="1927412"/>
            <a:ext cx="0" cy="2853660"/>
          </a:xfrm>
          <a:prstGeom prst="line">
            <a:avLst/>
          </a:prstGeom>
          <a:ln w="38100">
            <a:solidFill>
              <a:srgbClr val="26AE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27321"/>
      </p:ext>
    </p:extLst>
  </p:cSld>
  <p:clrMapOvr>
    <a:masterClrMapping/>
  </p:clrMapOvr>
  <p:hf hdr="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esenters (Small)">
    <p:spTree>
      <p:nvGrpSpPr>
        <p:cNvPr id="1" name=""/>
        <p:cNvGrpSpPr/>
        <p:nvPr/>
      </p:nvGrpSpPr>
      <p:grpSpPr>
        <a:xfrm>
          <a:off x="0" y="0"/>
          <a:ext cx="0" cy="0"/>
          <a:chOff x="0" y="0"/>
          <a:chExt cx="0" cy="0"/>
        </a:xfrm>
      </p:grpSpPr>
      <p:sp>
        <p:nvSpPr>
          <p:cNvPr id="28" name="Picture Placeholder 22"/>
          <p:cNvSpPr>
            <a:spLocks noGrp="1"/>
          </p:cNvSpPr>
          <p:nvPr>
            <p:ph type="pic" sz="quarter" idx="16" hasCustomPrompt="1"/>
          </p:nvPr>
        </p:nvSpPr>
        <p:spPr>
          <a:xfrm>
            <a:off x="1064850" y="1194033"/>
            <a:ext cx="1692643" cy="1691545"/>
          </a:xfrm>
          <a:custGeom>
            <a:avLst/>
            <a:gdLst>
              <a:gd name="connsiteX0" fmla="*/ 1113631 w 2286000"/>
              <a:gd name="connsiteY0" fmla="*/ 0 h 2284517"/>
              <a:gd name="connsiteX1" fmla="*/ 1172369 w 2286000"/>
              <a:gd name="connsiteY1" fmla="*/ 0 h 2284517"/>
              <a:gd name="connsiteX2" fmla="*/ 1259865 w 2286000"/>
              <a:gd name="connsiteY2" fmla="*/ 4418 h 2284517"/>
              <a:gd name="connsiteX3" fmla="*/ 2286000 w 2286000"/>
              <a:gd name="connsiteY3" fmla="*/ 1141517 h 2284517"/>
              <a:gd name="connsiteX4" fmla="*/ 1143000 w 2286000"/>
              <a:gd name="connsiteY4" fmla="*/ 2284517 h 2284517"/>
              <a:gd name="connsiteX5" fmla="*/ 0 w 2286000"/>
              <a:gd name="connsiteY5" fmla="*/ 1141517 h 2284517"/>
              <a:gd name="connsiteX6" fmla="*/ 1026135 w 2286000"/>
              <a:gd name="connsiteY6" fmla="*/ 4418 h 228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284517">
                <a:moveTo>
                  <a:pt x="1113631" y="0"/>
                </a:moveTo>
                <a:lnTo>
                  <a:pt x="1172369" y="0"/>
                </a:lnTo>
                <a:lnTo>
                  <a:pt x="1259865" y="4418"/>
                </a:lnTo>
                <a:cubicBezTo>
                  <a:pt x="1836229" y="62951"/>
                  <a:pt x="2286000" y="549710"/>
                  <a:pt x="2286000" y="1141517"/>
                </a:cubicBezTo>
                <a:cubicBezTo>
                  <a:pt x="2286000" y="1772778"/>
                  <a:pt x="1774261" y="2284517"/>
                  <a:pt x="1143000" y="2284517"/>
                </a:cubicBezTo>
                <a:cubicBezTo>
                  <a:pt x="511739" y="2284517"/>
                  <a:pt x="0" y="1772778"/>
                  <a:pt x="0" y="1141517"/>
                </a:cubicBezTo>
                <a:cubicBezTo>
                  <a:pt x="0" y="549710"/>
                  <a:pt x="449771" y="62951"/>
                  <a:pt x="1026135" y="4418"/>
                </a:cubicBezTo>
                <a:close/>
              </a:path>
            </a:pathLst>
          </a:custGeom>
          <a:blipFill>
            <a:blip r:embed="rId2"/>
            <a:stretch>
              <a:fillRect/>
            </a:stretch>
          </a:blipFill>
        </p:spPr>
        <p:txBody>
          <a:bodyPr wrap="square" anchor="ctr">
            <a:noAutofit/>
          </a:bodyPr>
          <a:lstStyle>
            <a:lvl1pPr marL="0" indent="0" algn="ctr">
              <a:buNone/>
              <a:defRPr sz="1500">
                <a:solidFill>
                  <a:schemeClr val="tx1">
                    <a:lumMod val="75000"/>
                    <a:lumOff val="25000"/>
                  </a:schemeClr>
                </a:solidFill>
              </a:defRPr>
            </a:lvl1pPr>
          </a:lstStyle>
          <a:p>
            <a:r>
              <a:rPr lang="en-US" dirty="0"/>
              <a:t>Click to add image</a:t>
            </a:r>
          </a:p>
        </p:txBody>
      </p:sp>
      <p:sp>
        <p:nvSpPr>
          <p:cNvPr id="29" name="Picture Placeholder 22"/>
          <p:cNvSpPr>
            <a:spLocks noGrp="1"/>
          </p:cNvSpPr>
          <p:nvPr>
            <p:ph type="pic" sz="quarter" idx="36" hasCustomPrompt="1"/>
          </p:nvPr>
        </p:nvSpPr>
        <p:spPr>
          <a:xfrm>
            <a:off x="9311562" y="1194033"/>
            <a:ext cx="1692643" cy="1691545"/>
          </a:xfrm>
          <a:custGeom>
            <a:avLst/>
            <a:gdLst>
              <a:gd name="connsiteX0" fmla="*/ 1113631 w 2286000"/>
              <a:gd name="connsiteY0" fmla="*/ 0 h 2284517"/>
              <a:gd name="connsiteX1" fmla="*/ 1172369 w 2286000"/>
              <a:gd name="connsiteY1" fmla="*/ 0 h 2284517"/>
              <a:gd name="connsiteX2" fmla="*/ 1259865 w 2286000"/>
              <a:gd name="connsiteY2" fmla="*/ 4418 h 2284517"/>
              <a:gd name="connsiteX3" fmla="*/ 2286000 w 2286000"/>
              <a:gd name="connsiteY3" fmla="*/ 1141517 h 2284517"/>
              <a:gd name="connsiteX4" fmla="*/ 1143000 w 2286000"/>
              <a:gd name="connsiteY4" fmla="*/ 2284517 h 2284517"/>
              <a:gd name="connsiteX5" fmla="*/ 0 w 2286000"/>
              <a:gd name="connsiteY5" fmla="*/ 1141517 h 2284517"/>
              <a:gd name="connsiteX6" fmla="*/ 1026135 w 2286000"/>
              <a:gd name="connsiteY6" fmla="*/ 4418 h 228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284517">
                <a:moveTo>
                  <a:pt x="1113631" y="0"/>
                </a:moveTo>
                <a:lnTo>
                  <a:pt x="1172369" y="0"/>
                </a:lnTo>
                <a:lnTo>
                  <a:pt x="1259865" y="4418"/>
                </a:lnTo>
                <a:cubicBezTo>
                  <a:pt x="1836229" y="62951"/>
                  <a:pt x="2286000" y="549710"/>
                  <a:pt x="2286000" y="1141517"/>
                </a:cubicBezTo>
                <a:cubicBezTo>
                  <a:pt x="2286000" y="1772778"/>
                  <a:pt x="1774261" y="2284517"/>
                  <a:pt x="1143000" y="2284517"/>
                </a:cubicBezTo>
                <a:cubicBezTo>
                  <a:pt x="511739" y="2284517"/>
                  <a:pt x="0" y="1772778"/>
                  <a:pt x="0" y="1141517"/>
                </a:cubicBezTo>
                <a:cubicBezTo>
                  <a:pt x="0" y="549710"/>
                  <a:pt x="449771" y="62951"/>
                  <a:pt x="1026135" y="4418"/>
                </a:cubicBezTo>
                <a:close/>
              </a:path>
            </a:pathLst>
          </a:custGeom>
          <a:blipFill>
            <a:blip r:embed="rId2"/>
            <a:stretch>
              <a:fillRect/>
            </a:stretch>
          </a:blipFill>
        </p:spPr>
        <p:txBody>
          <a:bodyPr wrap="square" anchor="ctr">
            <a:noAutofit/>
          </a:bodyPr>
          <a:lstStyle>
            <a:lvl1pPr marL="0" indent="0" algn="ctr">
              <a:buNone/>
              <a:defRPr sz="1500">
                <a:solidFill>
                  <a:schemeClr val="tx1">
                    <a:lumMod val="75000"/>
                    <a:lumOff val="25000"/>
                  </a:schemeClr>
                </a:solidFill>
              </a:defRPr>
            </a:lvl1pPr>
          </a:lstStyle>
          <a:p>
            <a:r>
              <a:rPr lang="en-US" dirty="0"/>
              <a:t>Click to add image</a:t>
            </a:r>
          </a:p>
        </p:txBody>
      </p:sp>
      <p:sp>
        <p:nvSpPr>
          <p:cNvPr id="30" name="Text Placeholder 39"/>
          <p:cNvSpPr>
            <a:spLocks noGrp="1"/>
          </p:cNvSpPr>
          <p:nvPr>
            <p:ph type="body" sz="quarter" idx="40" hasCustomPrompt="1"/>
          </p:nvPr>
        </p:nvSpPr>
        <p:spPr>
          <a:xfrm>
            <a:off x="9031337" y="2927317"/>
            <a:ext cx="2253091" cy="312819"/>
          </a:xfrm>
          <a:prstGeom prst="rect">
            <a:avLst/>
          </a:prstGeom>
        </p:spPr>
        <p:txBody>
          <a:bodyPr/>
          <a:lstStyle>
            <a:lvl1pPr marL="0" indent="0" algn="ctr">
              <a:buNone/>
              <a:defRPr lang="en-US" sz="1500" b="1" kern="1200" baseline="0" dirty="0">
                <a:solidFill>
                  <a:srgbClr val="26AEBD"/>
                </a:solidFill>
                <a:latin typeface="Arial" panose="020B0604020202020204" pitchFamily="34" charset="0"/>
                <a:ea typeface="+mn-ea"/>
                <a:cs typeface="+mn-cs"/>
              </a:defRPr>
            </a:lvl1pPr>
          </a:lstStyle>
          <a:p>
            <a:pPr marL="0" lvl="0" indent="0" algn="ctr" defTabSz="685800" rtl="0" eaLnBrk="1" latinLnBrk="0" hangingPunct="1">
              <a:lnSpc>
                <a:spcPct val="90000"/>
              </a:lnSpc>
              <a:spcBef>
                <a:spcPts val="750"/>
              </a:spcBef>
              <a:buFont typeface="Arial" panose="020B0604020202020204" pitchFamily="34" charset="0"/>
              <a:buNone/>
            </a:pPr>
            <a:r>
              <a:rPr lang="en-US" dirty="0"/>
              <a:t>Click to add name</a:t>
            </a:r>
          </a:p>
        </p:txBody>
      </p:sp>
      <p:sp>
        <p:nvSpPr>
          <p:cNvPr id="31" name="Text Placeholder 39"/>
          <p:cNvSpPr>
            <a:spLocks noGrp="1"/>
          </p:cNvSpPr>
          <p:nvPr>
            <p:ph type="body" sz="quarter" idx="42" hasCustomPrompt="1"/>
          </p:nvPr>
        </p:nvSpPr>
        <p:spPr>
          <a:xfrm>
            <a:off x="784625" y="2927317"/>
            <a:ext cx="2253091" cy="312819"/>
          </a:xfrm>
          <a:prstGeom prst="rect">
            <a:avLst/>
          </a:prstGeom>
        </p:spPr>
        <p:txBody>
          <a:bodyPr/>
          <a:lstStyle>
            <a:lvl1pPr marL="0" indent="0" algn="ctr">
              <a:buNone/>
              <a:defRPr sz="1500" b="1" baseline="0">
                <a:solidFill>
                  <a:srgbClr val="26AEBD"/>
                </a:solidFill>
              </a:defRPr>
            </a:lvl1pPr>
          </a:lstStyle>
          <a:p>
            <a:pPr lvl="0"/>
            <a:r>
              <a:rPr lang="en-US" dirty="0"/>
              <a:t>Click to add name</a:t>
            </a:r>
          </a:p>
        </p:txBody>
      </p:sp>
      <p:sp>
        <p:nvSpPr>
          <p:cNvPr id="32" name="Text Placeholder 43"/>
          <p:cNvSpPr>
            <a:spLocks noGrp="1"/>
          </p:cNvSpPr>
          <p:nvPr>
            <p:ph type="body" sz="quarter" idx="43" hasCustomPrompt="1"/>
          </p:nvPr>
        </p:nvSpPr>
        <p:spPr>
          <a:xfrm>
            <a:off x="8565202" y="3249819"/>
            <a:ext cx="3185362" cy="2453401"/>
          </a:xfrm>
          <a:prstGeom prst="rect">
            <a:avLst/>
          </a:prstGeom>
        </p:spPr>
        <p:txBody>
          <a:bodyPr/>
          <a:lstStyle>
            <a:lvl1pPr marL="171450" indent="-171450">
              <a:buNone/>
              <a:defRPr lang="en-US" sz="1200" dirty="0">
                <a:solidFill>
                  <a:schemeClr val="tx1">
                    <a:lumMod val="65000"/>
                    <a:lumOff val="35000"/>
                  </a:schemeClr>
                </a:solidFill>
              </a:defRPr>
            </a:lvl1pPr>
          </a:lstStyle>
          <a:p>
            <a:pPr marL="0" lvl="0" indent="0"/>
            <a:r>
              <a:rPr lang="en-US" dirty="0"/>
              <a:t>Click to add bio</a:t>
            </a:r>
          </a:p>
        </p:txBody>
      </p:sp>
      <p:sp>
        <p:nvSpPr>
          <p:cNvPr id="38" name="Text Placeholder 43"/>
          <p:cNvSpPr>
            <a:spLocks noGrp="1"/>
          </p:cNvSpPr>
          <p:nvPr>
            <p:ph type="body" sz="quarter" idx="45" hasCustomPrompt="1"/>
          </p:nvPr>
        </p:nvSpPr>
        <p:spPr>
          <a:xfrm>
            <a:off x="318490" y="3249819"/>
            <a:ext cx="3185362" cy="2453401"/>
          </a:xfrm>
          <a:prstGeom prst="rect">
            <a:avLst/>
          </a:prstGeom>
        </p:spPr>
        <p:txBody>
          <a:bodyPr/>
          <a:lstStyle>
            <a:lvl1pPr marL="171450" indent="-171450">
              <a:buNone/>
              <a:defRPr lang="en-US" sz="1200" dirty="0">
                <a:solidFill>
                  <a:schemeClr val="tx1">
                    <a:lumMod val="65000"/>
                    <a:lumOff val="35000"/>
                  </a:schemeClr>
                </a:solidFill>
              </a:defRPr>
            </a:lvl1pPr>
          </a:lstStyle>
          <a:p>
            <a:pPr marL="0" lvl="0" indent="0"/>
            <a:r>
              <a:rPr lang="en-US" dirty="0"/>
              <a:t>Click to add bio</a:t>
            </a:r>
          </a:p>
        </p:txBody>
      </p:sp>
      <p:sp>
        <p:nvSpPr>
          <p:cNvPr id="39" name="Picture Placeholder 22"/>
          <p:cNvSpPr>
            <a:spLocks noGrp="1"/>
          </p:cNvSpPr>
          <p:nvPr>
            <p:ph type="pic" sz="quarter" idx="47" hasCustomPrompt="1"/>
          </p:nvPr>
        </p:nvSpPr>
        <p:spPr>
          <a:xfrm>
            <a:off x="5188206" y="1194033"/>
            <a:ext cx="1692643" cy="1691545"/>
          </a:xfrm>
          <a:custGeom>
            <a:avLst/>
            <a:gdLst>
              <a:gd name="connsiteX0" fmla="*/ 1113631 w 2286000"/>
              <a:gd name="connsiteY0" fmla="*/ 0 h 2284517"/>
              <a:gd name="connsiteX1" fmla="*/ 1172369 w 2286000"/>
              <a:gd name="connsiteY1" fmla="*/ 0 h 2284517"/>
              <a:gd name="connsiteX2" fmla="*/ 1259865 w 2286000"/>
              <a:gd name="connsiteY2" fmla="*/ 4418 h 2284517"/>
              <a:gd name="connsiteX3" fmla="*/ 2286000 w 2286000"/>
              <a:gd name="connsiteY3" fmla="*/ 1141517 h 2284517"/>
              <a:gd name="connsiteX4" fmla="*/ 1143000 w 2286000"/>
              <a:gd name="connsiteY4" fmla="*/ 2284517 h 2284517"/>
              <a:gd name="connsiteX5" fmla="*/ 0 w 2286000"/>
              <a:gd name="connsiteY5" fmla="*/ 1141517 h 2284517"/>
              <a:gd name="connsiteX6" fmla="*/ 1026135 w 2286000"/>
              <a:gd name="connsiteY6" fmla="*/ 4418 h 228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284517">
                <a:moveTo>
                  <a:pt x="1113631" y="0"/>
                </a:moveTo>
                <a:lnTo>
                  <a:pt x="1172369" y="0"/>
                </a:lnTo>
                <a:lnTo>
                  <a:pt x="1259865" y="4418"/>
                </a:lnTo>
                <a:cubicBezTo>
                  <a:pt x="1836229" y="62951"/>
                  <a:pt x="2286000" y="549710"/>
                  <a:pt x="2286000" y="1141517"/>
                </a:cubicBezTo>
                <a:cubicBezTo>
                  <a:pt x="2286000" y="1772778"/>
                  <a:pt x="1774261" y="2284517"/>
                  <a:pt x="1143000" y="2284517"/>
                </a:cubicBezTo>
                <a:cubicBezTo>
                  <a:pt x="511739" y="2284517"/>
                  <a:pt x="0" y="1772778"/>
                  <a:pt x="0" y="1141517"/>
                </a:cubicBezTo>
                <a:cubicBezTo>
                  <a:pt x="0" y="549710"/>
                  <a:pt x="449771" y="62951"/>
                  <a:pt x="1026135" y="4418"/>
                </a:cubicBezTo>
                <a:close/>
              </a:path>
            </a:pathLst>
          </a:custGeom>
          <a:blipFill>
            <a:blip r:embed="rId2"/>
            <a:stretch>
              <a:fillRect/>
            </a:stretch>
          </a:blipFill>
        </p:spPr>
        <p:txBody>
          <a:bodyPr wrap="square" anchor="ctr">
            <a:noAutofit/>
          </a:bodyPr>
          <a:lstStyle>
            <a:lvl1pPr marL="0" indent="0" algn="ctr">
              <a:buNone/>
              <a:defRPr sz="1500">
                <a:solidFill>
                  <a:schemeClr val="tx1">
                    <a:lumMod val="75000"/>
                    <a:lumOff val="25000"/>
                  </a:schemeClr>
                </a:solidFill>
              </a:defRPr>
            </a:lvl1pPr>
          </a:lstStyle>
          <a:p>
            <a:r>
              <a:rPr lang="en-US" dirty="0"/>
              <a:t>Click to add image</a:t>
            </a:r>
          </a:p>
        </p:txBody>
      </p:sp>
      <p:sp>
        <p:nvSpPr>
          <p:cNvPr id="40" name="Text Placeholder 39"/>
          <p:cNvSpPr>
            <a:spLocks noGrp="1"/>
          </p:cNvSpPr>
          <p:nvPr>
            <p:ph type="body" sz="quarter" idx="48" hasCustomPrompt="1"/>
          </p:nvPr>
        </p:nvSpPr>
        <p:spPr>
          <a:xfrm>
            <a:off x="4907981" y="2927317"/>
            <a:ext cx="2253091" cy="312819"/>
          </a:xfrm>
          <a:prstGeom prst="rect">
            <a:avLst/>
          </a:prstGeom>
        </p:spPr>
        <p:txBody>
          <a:bodyPr/>
          <a:lstStyle>
            <a:lvl1pPr marL="0" indent="0" algn="ctr">
              <a:buNone/>
              <a:defRPr lang="en-US" sz="1500" b="1" kern="1200" baseline="0" dirty="0">
                <a:solidFill>
                  <a:srgbClr val="26AEBD"/>
                </a:solidFill>
                <a:latin typeface="Arial" panose="020B0604020202020204" pitchFamily="34" charset="0"/>
                <a:ea typeface="+mn-ea"/>
                <a:cs typeface="+mn-cs"/>
              </a:defRPr>
            </a:lvl1pPr>
          </a:lstStyle>
          <a:p>
            <a:pPr marL="0" lvl="0" indent="0" algn="ctr" defTabSz="685800" rtl="0" eaLnBrk="1" latinLnBrk="0" hangingPunct="1">
              <a:lnSpc>
                <a:spcPct val="90000"/>
              </a:lnSpc>
              <a:spcBef>
                <a:spcPts val="750"/>
              </a:spcBef>
              <a:buFont typeface="Arial" panose="020B0604020202020204" pitchFamily="34" charset="0"/>
              <a:buNone/>
            </a:pPr>
            <a:r>
              <a:rPr lang="en-US" dirty="0"/>
              <a:t>Click to add name</a:t>
            </a:r>
          </a:p>
        </p:txBody>
      </p:sp>
      <p:sp>
        <p:nvSpPr>
          <p:cNvPr id="54" name="Text Placeholder 43"/>
          <p:cNvSpPr>
            <a:spLocks noGrp="1"/>
          </p:cNvSpPr>
          <p:nvPr>
            <p:ph type="body" sz="quarter" idx="49" hasCustomPrompt="1"/>
          </p:nvPr>
        </p:nvSpPr>
        <p:spPr>
          <a:xfrm>
            <a:off x="4441846" y="3249819"/>
            <a:ext cx="3185362" cy="2453401"/>
          </a:xfrm>
          <a:prstGeom prst="rect">
            <a:avLst/>
          </a:prstGeom>
        </p:spPr>
        <p:txBody>
          <a:bodyPr/>
          <a:lstStyle>
            <a:lvl1pPr marL="171450" indent="-171450">
              <a:buNone/>
              <a:defRPr lang="en-US" sz="1200" dirty="0">
                <a:solidFill>
                  <a:schemeClr val="tx1">
                    <a:lumMod val="65000"/>
                    <a:lumOff val="35000"/>
                  </a:schemeClr>
                </a:solidFill>
              </a:defRPr>
            </a:lvl1pPr>
          </a:lstStyle>
          <a:p>
            <a:pPr marL="0" lvl="0" indent="0"/>
            <a:r>
              <a:rPr lang="en-US" dirty="0"/>
              <a:t>Click to add bio</a:t>
            </a:r>
          </a:p>
        </p:txBody>
      </p:sp>
      <p:sp>
        <p:nvSpPr>
          <p:cNvPr id="2" name="Slide Number Placeholder 1"/>
          <p:cNvSpPr>
            <a:spLocks noGrp="1"/>
          </p:cNvSpPr>
          <p:nvPr>
            <p:ph type="sldNum" sz="quarter" idx="50"/>
          </p:nvPr>
        </p:nvSpPr>
        <p:spPr/>
        <p:txBody>
          <a:bodyPr/>
          <a:lstStyle/>
          <a:p>
            <a:fld id="{2D4A0776-1B2A-42DB-A12B-5AB9C9D4864C}" type="slidenum">
              <a:rPr lang="en-US" smtClean="0"/>
              <a:pPr/>
              <a:t>‹#›</a:t>
            </a:fld>
            <a:endParaRPr lang="en-US" dirty="0"/>
          </a:p>
        </p:txBody>
      </p:sp>
      <p:sp>
        <p:nvSpPr>
          <p:cNvPr id="13" name="Text Placeholder 3"/>
          <p:cNvSpPr>
            <a:spLocks noGrp="1"/>
          </p:cNvSpPr>
          <p:nvPr>
            <p:ph type="body" sz="quarter" idx="10" hasCustomPrompt="1"/>
          </p:nvPr>
        </p:nvSpPr>
        <p:spPr>
          <a:xfrm>
            <a:off x="230538" y="54240"/>
            <a:ext cx="9479141" cy="754322"/>
          </a:xfrm>
          <a:prstGeom prst="rect">
            <a:avLst/>
          </a:prstGeom>
        </p:spPr>
        <p:txBody>
          <a:bodyPr anchor="ctr"/>
          <a:lstStyle>
            <a:lvl1pPr marL="0" indent="0" algn="l">
              <a:buNone/>
              <a:defRPr lang="en-US" sz="3200" b="0" kern="1200" baseline="0" dirty="0" smtClean="0">
                <a:solidFill>
                  <a:schemeClr val="tx1">
                    <a:lumMod val="65000"/>
                    <a:lumOff val="35000"/>
                  </a:schemeClr>
                </a:solidFill>
                <a:latin typeface="Arial" panose="020B0604020202020204" pitchFamily="34" charset="0"/>
                <a:ea typeface="+mn-ea"/>
                <a:cs typeface="+mn-cs"/>
              </a:defRPr>
            </a:lvl1pPr>
          </a:lstStyle>
          <a:p>
            <a:pPr lvl="0"/>
            <a:r>
              <a:rPr lang="en-US" dirty="0"/>
              <a:t>Click to add title</a:t>
            </a:r>
          </a:p>
        </p:txBody>
      </p:sp>
    </p:spTree>
    <p:extLst>
      <p:ext uri="{BB962C8B-B14F-4D97-AF65-F5344CB8AC3E}">
        <p14:creationId xmlns:p14="http://schemas.microsoft.com/office/powerpoint/2010/main" val="4273128561"/>
      </p:ext>
    </p:extLst>
  </p:cSld>
  <p:clrMapOvr>
    <a:masterClrMapping/>
  </p:clrMapOvr>
  <p:extLst mod="1">
    <p:ext uri="{DCECCB84-F9BA-43D5-87BE-67443E8EF086}">
      <p15:sldGuideLst xmlns:p15="http://schemas.microsoft.com/office/powerpoint/2012/main">
        <p15:guide id="1" orient="horz" pos="2112">
          <p15:clr>
            <a:srgbClr val="FBAE40"/>
          </p15:clr>
        </p15:guide>
        <p15:guide id="2" pos="20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2D4A0776-1B2A-42DB-A12B-5AB9C9D4864C}" type="slidenum">
              <a:rPr lang="en-US" smtClean="0"/>
              <a:pPr/>
              <a:t>‹#›</a:t>
            </a:fld>
            <a:endParaRPr lang="en-US" dirty="0"/>
          </a:p>
        </p:txBody>
      </p:sp>
      <p:sp>
        <p:nvSpPr>
          <p:cNvPr id="6" name="Text Placeholder 3"/>
          <p:cNvSpPr>
            <a:spLocks noGrp="1"/>
          </p:cNvSpPr>
          <p:nvPr>
            <p:ph type="body" sz="quarter" idx="10" hasCustomPrompt="1"/>
          </p:nvPr>
        </p:nvSpPr>
        <p:spPr>
          <a:xfrm>
            <a:off x="230538" y="54240"/>
            <a:ext cx="9479141" cy="754322"/>
          </a:xfrm>
          <a:prstGeom prst="rect">
            <a:avLst/>
          </a:prstGeom>
        </p:spPr>
        <p:txBody>
          <a:bodyPr anchor="ctr"/>
          <a:lstStyle>
            <a:lvl1pPr marL="0" indent="0" algn="l">
              <a:buNone/>
              <a:defRPr lang="en-US" sz="3200" b="0" kern="1200" baseline="0" dirty="0" smtClean="0">
                <a:solidFill>
                  <a:schemeClr val="tx1">
                    <a:lumMod val="65000"/>
                    <a:lumOff val="35000"/>
                  </a:schemeClr>
                </a:solidFill>
                <a:latin typeface="Arial" panose="020B0604020202020204" pitchFamily="34" charset="0"/>
                <a:ea typeface="+mn-ea"/>
                <a:cs typeface="+mn-cs"/>
              </a:defRPr>
            </a:lvl1pPr>
          </a:lstStyle>
          <a:p>
            <a:pPr lvl="0"/>
            <a:r>
              <a:rPr lang="en-US" dirty="0"/>
              <a:t>Click to add title</a:t>
            </a:r>
          </a:p>
        </p:txBody>
      </p:sp>
      <p:sp>
        <p:nvSpPr>
          <p:cNvPr id="5" name="Text Placeholder 4"/>
          <p:cNvSpPr>
            <a:spLocks noGrp="1"/>
          </p:cNvSpPr>
          <p:nvPr>
            <p:ph type="body" sz="quarter" idx="16"/>
          </p:nvPr>
        </p:nvSpPr>
        <p:spPr>
          <a:xfrm>
            <a:off x="906463" y="1286635"/>
            <a:ext cx="10437812" cy="4458710"/>
          </a:xfrm>
          <a:prstGeom prst="rect">
            <a:avLst/>
          </a:prstGeom>
        </p:spPr>
        <p:txBody>
          <a:bodyPr anchor="t"/>
          <a:lstStyle>
            <a:lvl1pPr marL="171450" indent="-171450">
              <a:buClr>
                <a:srgbClr val="26AEBD"/>
              </a:buClr>
              <a:buFont typeface="Wingdings 3" panose="05040102010807070707" pitchFamily="18" charset="2"/>
              <a:buChar char="}"/>
              <a:defRPr sz="2000">
                <a:solidFill>
                  <a:schemeClr val="tx1">
                    <a:lumMod val="65000"/>
                    <a:lumOff val="35000"/>
                  </a:schemeClr>
                </a:solidFill>
              </a:defRPr>
            </a:lvl1pPr>
            <a:lvl2pPr marL="514350" indent="-171450">
              <a:buClr>
                <a:srgbClr val="26AEBD"/>
              </a:buClr>
              <a:buFont typeface="Courier New" panose="02070309020205020404" pitchFamily="49" charset="0"/>
              <a:buChar char="o"/>
              <a:defRPr sz="1600">
                <a:solidFill>
                  <a:schemeClr val="tx1">
                    <a:lumMod val="65000"/>
                    <a:lumOff val="35000"/>
                  </a:schemeClr>
                </a:solidFill>
              </a:defRPr>
            </a:lvl2pPr>
            <a:lvl3pPr marL="857250" indent="-171450">
              <a:buClr>
                <a:srgbClr val="26AEBD"/>
              </a:buClr>
              <a:buFont typeface="Arial" panose="020B0604020202020204" pitchFamily="34" charset="0"/>
              <a:buChar char="•"/>
              <a:defRPr sz="1400">
                <a:solidFill>
                  <a:schemeClr val="tx1">
                    <a:lumMod val="65000"/>
                    <a:lumOff val="35000"/>
                  </a:schemeClr>
                </a:solidFill>
              </a:defRPr>
            </a:lvl3pPr>
            <a:lvl4pPr marL="1200150" indent="-171450">
              <a:buClr>
                <a:srgbClr val="26AEBD"/>
              </a:buClr>
              <a:buFont typeface="Wingdings" panose="05000000000000000000" pitchFamily="2" charset="2"/>
              <a:buChar char="§"/>
              <a:defRPr sz="1200">
                <a:solidFill>
                  <a:schemeClr val="tx1">
                    <a:lumMod val="65000"/>
                    <a:lumOff val="35000"/>
                  </a:schemeClr>
                </a:solidFill>
              </a:defRPr>
            </a:lvl4pPr>
            <a:lvl5pPr marL="1543050" indent="-171450">
              <a:buClr>
                <a:srgbClr val="26AEBD"/>
              </a:buClr>
              <a:buFont typeface="Arial" panose="020B0604020202020204" pitchFamily="34" charset="0"/>
              <a:buChar cha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846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Content Placeholder 5"/>
          <p:cNvSpPr>
            <a:spLocks noGrp="1"/>
          </p:cNvSpPr>
          <p:nvPr>
            <p:ph sz="quarter" idx="12" hasCustomPrompt="1"/>
          </p:nvPr>
        </p:nvSpPr>
        <p:spPr>
          <a:xfrm>
            <a:off x="394369" y="1347788"/>
            <a:ext cx="5448300" cy="4354512"/>
          </a:xfrm>
          <a:prstGeom prst="rect">
            <a:avLst/>
          </a:prstGeom>
        </p:spPr>
        <p:txBody>
          <a:bodyPr anchor="t"/>
          <a:lstStyle>
            <a:lvl1pPr>
              <a:defRPr lang="en-US" sz="2000" dirty="0" smtClean="0">
                <a:solidFill>
                  <a:schemeClr val="tx1">
                    <a:lumMod val="65000"/>
                    <a:lumOff val="35000"/>
                  </a:schemeClr>
                </a:solidFill>
              </a:defRPr>
            </a:lvl1pPr>
            <a:lvl2pPr>
              <a:defRPr lang="en-US" sz="1600" dirty="0" smtClean="0">
                <a:solidFill>
                  <a:schemeClr val="tx1">
                    <a:lumMod val="65000"/>
                    <a:lumOff val="35000"/>
                  </a:schemeClr>
                </a:solidFill>
              </a:defRPr>
            </a:lvl2pPr>
            <a:lvl3pPr>
              <a:defRPr lang="en-US" sz="1400" dirty="0" smtClean="0">
                <a:solidFill>
                  <a:schemeClr val="tx1">
                    <a:lumMod val="65000"/>
                    <a:lumOff val="35000"/>
                  </a:schemeClr>
                </a:solidFill>
              </a:defRPr>
            </a:lvl3pPr>
            <a:lvl4pPr>
              <a:defRPr lang="en-US" sz="1200" dirty="0" smtClean="0">
                <a:solidFill>
                  <a:schemeClr val="tx1">
                    <a:lumMod val="65000"/>
                    <a:lumOff val="35000"/>
                  </a:schemeClr>
                </a:solidFill>
              </a:defRPr>
            </a:lvl4pPr>
            <a:lvl5pPr>
              <a:defRPr lang="en-US" sz="1200" dirty="0">
                <a:solidFill>
                  <a:schemeClr val="tx1">
                    <a:lumMod val="65000"/>
                    <a:lumOff val="35000"/>
                  </a:schemeClr>
                </a:solidFill>
              </a:defRPr>
            </a:lvl5pPr>
          </a:lstStyle>
          <a:p>
            <a:pPr lvl="0">
              <a:buClr>
                <a:srgbClr val="26AEBD"/>
              </a:buClr>
              <a:buFont typeface="Wingdings 3" panose="05040102010807070707" pitchFamily="18" charset="2"/>
              <a:buChar char="}"/>
            </a:pPr>
            <a:r>
              <a:rPr lang="en-US" dirty="0"/>
              <a:t>Click to edit text</a:t>
            </a:r>
          </a:p>
          <a:p>
            <a:pPr lvl="1">
              <a:buClr>
                <a:srgbClr val="26AEBD"/>
              </a:buClr>
              <a:buFont typeface="Courier New" panose="02070309020205020404" pitchFamily="49" charset="0"/>
              <a:buChar char="o"/>
            </a:pPr>
            <a:r>
              <a:rPr lang="en-US" dirty="0"/>
              <a:t>Second level</a:t>
            </a:r>
          </a:p>
          <a:p>
            <a:pPr lvl="2">
              <a:buClr>
                <a:srgbClr val="26AEBD"/>
              </a:buClr>
            </a:pPr>
            <a:r>
              <a:rPr lang="en-US" dirty="0"/>
              <a:t>Third level</a:t>
            </a:r>
          </a:p>
          <a:p>
            <a:pPr lvl="3">
              <a:buClr>
                <a:srgbClr val="26AEBD"/>
              </a:buClr>
              <a:buFont typeface="Wingdings" panose="05000000000000000000" pitchFamily="2" charset="2"/>
              <a:buChar char="§"/>
            </a:pPr>
            <a:r>
              <a:rPr lang="en-US" dirty="0"/>
              <a:t>Fourth level</a:t>
            </a:r>
          </a:p>
          <a:p>
            <a:pPr lvl="4">
              <a:buClr>
                <a:srgbClr val="26AEBD"/>
              </a:buClr>
            </a:pPr>
            <a:r>
              <a:rPr lang="en-US" dirty="0"/>
              <a:t>Fifth level</a:t>
            </a:r>
          </a:p>
        </p:txBody>
      </p:sp>
      <p:sp>
        <p:nvSpPr>
          <p:cNvPr id="7" name="Content Placeholder 5"/>
          <p:cNvSpPr>
            <a:spLocks noGrp="1"/>
          </p:cNvSpPr>
          <p:nvPr>
            <p:ph sz="quarter" idx="14" hasCustomPrompt="1"/>
          </p:nvPr>
        </p:nvSpPr>
        <p:spPr>
          <a:xfrm>
            <a:off x="6311107" y="1347788"/>
            <a:ext cx="5448300" cy="4354512"/>
          </a:xfrm>
          <a:prstGeom prst="rect">
            <a:avLst/>
          </a:prstGeom>
        </p:spPr>
        <p:txBody>
          <a:bodyPr anchor="t"/>
          <a:lstStyle>
            <a:lvl1pPr>
              <a:defRPr lang="en-US" sz="2000" dirty="0" smtClean="0">
                <a:solidFill>
                  <a:schemeClr val="tx1">
                    <a:lumMod val="65000"/>
                    <a:lumOff val="35000"/>
                  </a:schemeClr>
                </a:solidFill>
              </a:defRPr>
            </a:lvl1pPr>
            <a:lvl2pPr>
              <a:defRPr lang="en-US" sz="1600" dirty="0" smtClean="0">
                <a:solidFill>
                  <a:schemeClr val="tx1">
                    <a:lumMod val="65000"/>
                    <a:lumOff val="35000"/>
                  </a:schemeClr>
                </a:solidFill>
              </a:defRPr>
            </a:lvl2pPr>
            <a:lvl3pPr>
              <a:defRPr lang="en-US" sz="1400" dirty="0" smtClean="0">
                <a:solidFill>
                  <a:schemeClr val="tx1">
                    <a:lumMod val="65000"/>
                    <a:lumOff val="35000"/>
                  </a:schemeClr>
                </a:solidFill>
              </a:defRPr>
            </a:lvl3pPr>
            <a:lvl4pPr>
              <a:defRPr lang="en-US" sz="1200" dirty="0" smtClean="0">
                <a:solidFill>
                  <a:schemeClr val="tx1">
                    <a:lumMod val="65000"/>
                    <a:lumOff val="35000"/>
                  </a:schemeClr>
                </a:solidFill>
              </a:defRPr>
            </a:lvl4pPr>
            <a:lvl5pPr>
              <a:defRPr lang="en-US" sz="1200" dirty="0">
                <a:solidFill>
                  <a:schemeClr val="tx1">
                    <a:lumMod val="65000"/>
                    <a:lumOff val="35000"/>
                  </a:schemeClr>
                </a:solidFill>
              </a:defRPr>
            </a:lvl5pPr>
          </a:lstStyle>
          <a:p>
            <a:pPr lvl="0">
              <a:buClr>
                <a:srgbClr val="26AEBD"/>
              </a:buClr>
              <a:buFont typeface="Wingdings 3" panose="05040102010807070707" pitchFamily="18" charset="2"/>
              <a:buChar char="}"/>
            </a:pPr>
            <a:r>
              <a:rPr lang="en-US" dirty="0"/>
              <a:t>Click to edit text</a:t>
            </a:r>
          </a:p>
          <a:p>
            <a:pPr lvl="1">
              <a:buClr>
                <a:srgbClr val="26AEBD"/>
              </a:buClr>
              <a:buFont typeface="Courier New" panose="02070309020205020404" pitchFamily="49" charset="0"/>
              <a:buChar char="o"/>
            </a:pPr>
            <a:r>
              <a:rPr lang="en-US" dirty="0"/>
              <a:t>Second level</a:t>
            </a:r>
          </a:p>
          <a:p>
            <a:pPr lvl="2">
              <a:buClr>
                <a:srgbClr val="26AEBD"/>
              </a:buClr>
            </a:pPr>
            <a:r>
              <a:rPr lang="en-US" dirty="0"/>
              <a:t>Third level</a:t>
            </a:r>
          </a:p>
          <a:p>
            <a:pPr lvl="3">
              <a:buClr>
                <a:srgbClr val="26AEBD"/>
              </a:buClr>
              <a:buFont typeface="Wingdings" panose="05000000000000000000" pitchFamily="2" charset="2"/>
              <a:buChar char="§"/>
            </a:pPr>
            <a:r>
              <a:rPr lang="en-US" dirty="0"/>
              <a:t>Fourth level</a:t>
            </a:r>
          </a:p>
          <a:p>
            <a:pPr lvl="4">
              <a:buClr>
                <a:srgbClr val="26AEBD"/>
              </a:buClr>
            </a:pPr>
            <a:r>
              <a:rPr lang="en-US" dirty="0"/>
              <a:t>Fifth level</a:t>
            </a:r>
          </a:p>
        </p:txBody>
      </p:sp>
      <p:sp>
        <p:nvSpPr>
          <p:cNvPr id="3" name="Slide Number Placeholder 2"/>
          <p:cNvSpPr>
            <a:spLocks noGrp="1"/>
          </p:cNvSpPr>
          <p:nvPr>
            <p:ph type="sldNum" sz="quarter" idx="15"/>
          </p:nvPr>
        </p:nvSpPr>
        <p:spPr/>
        <p:txBody>
          <a:bodyPr/>
          <a:lstStyle/>
          <a:p>
            <a:fld id="{2D4A0776-1B2A-42DB-A12B-5AB9C9D4864C}" type="slidenum">
              <a:rPr lang="en-US" smtClean="0"/>
              <a:pPr/>
              <a:t>‹#›</a:t>
            </a:fld>
            <a:endParaRPr lang="en-US" dirty="0"/>
          </a:p>
        </p:txBody>
      </p:sp>
      <p:sp>
        <p:nvSpPr>
          <p:cNvPr id="9" name="Text Placeholder 3"/>
          <p:cNvSpPr>
            <a:spLocks noGrp="1"/>
          </p:cNvSpPr>
          <p:nvPr>
            <p:ph type="body" sz="quarter" idx="10" hasCustomPrompt="1"/>
          </p:nvPr>
        </p:nvSpPr>
        <p:spPr>
          <a:xfrm>
            <a:off x="230538" y="54240"/>
            <a:ext cx="9479141" cy="754322"/>
          </a:xfrm>
          <a:prstGeom prst="rect">
            <a:avLst/>
          </a:prstGeom>
        </p:spPr>
        <p:txBody>
          <a:bodyPr anchor="ctr"/>
          <a:lstStyle>
            <a:lvl1pPr marL="0" indent="0" algn="l">
              <a:buNone/>
              <a:defRPr lang="en-US" sz="3200" b="0" kern="1200" baseline="0" dirty="0" smtClean="0">
                <a:solidFill>
                  <a:schemeClr val="tx1">
                    <a:lumMod val="65000"/>
                    <a:lumOff val="35000"/>
                  </a:schemeClr>
                </a:solidFill>
                <a:latin typeface="Arial" panose="020B0604020202020204" pitchFamily="34" charset="0"/>
                <a:ea typeface="+mn-ea"/>
                <a:cs typeface="+mn-cs"/>
              </a:defRPr>
            </a:lvl1pPr>
          </a:lstStyle>
          <a:p>
            <a:pPr lvl="0"/>
            <a:r>
              <a:rPr lang="en-US" dirty="0"/>
              <a:t>Click to add title</a:t>
            </a:r>
          </a:p>
        </p:txBody>
      </p:sp>
    </p:spTree>
    <p:extLst>
      <p:ext uri="{BB962C8B-B14F-4D97-AF65-F5344CB8AC3E}">
        <p14:creationId xmlns:p14="http://schemas.microsoft.com/office/powerpoint/2010/main" val="6269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12" hasCustomPrompt="1"/>
          </p:nvPr>
        </p:nvSpPr>
        <p:spPr>
          <a:xfrm>
            <a:off x="482601" y="2305050"/>
            <a:ext cx="5448300" cy="3854450"/>
          </a:xfrm>
          <a:prstGeom prst="rect">
            <a:avLst/>
          </a:prstGeom>
        </p:spPr>
        <p:txBody>
          <a:bodyPr anchor="t"/>
          <a:lstStyle>
            <a:lvl1pPr>
              <a:defRPr lang="en-US" sz="2000" dirty="0" smtClean="0">
                <a:solidFill>
                  <a:schemeClr val="tx1">
                    <a:lumMod val="65000"/>
                    <a:lumOff val="35000"/>
                  </a:schemeClr>
                </a:solidFill>
              </a:defRPr>
            </a:lvl1pPr>
            <a:lvl2pPr>
              <a:defRPr lang="en-US" sz="1600" dirty="0" smtClean="0">
                <a:solidFill>
                  <a:schemeClr val="tx1">
                    <a:lumMod val="65000"/>
                    <a:lumOff val="35000"/>
                  </a:schemeClr>
                </a:solidFill>
              </a:defRPr>
            </a:lvl2pPr>
            <a:lvl3pPr>
              <a:defRPr lang="en-US" sz="1400" dirty="0" smtClean="0">
                <a:solidFill>
                  <a:schemeClr val="tx1">
                    <a:lumMod val="65000"/>
                    <a:lumOff val="35000"/>
                  </a:schemeClr>
                </a:solidFill>
              </a:defRPr>
            </a:lvl3pPr>
            <a:lvl4pPr>
              <a:defRPr lang="en-US" sz="1200" dirty="0" smtClean="0">
                <a:solidFill>
                  <a:schemeClr val="tx1">
                    <a:lumMod val="65000"/>
                    <a:lumOff val="35000"/>
                  </a:schemeClr>
                </a:solidFill>
              </a:defRPr>
            </a:lvl4pPr>
            <a:lvl5pPr>
              <a:defRPr lang="en-US" sz="1200" dirty="0">
                <a:solidFill>
                  <a:schemeClr val="tx1">
                    <a:lumMod val="65000"/>
                    <a:lumOff val="35000"/>
                  </a:schemeClr>
                </a:solidFill>
              </a:defRPr>
            </a:lvl5pPr>
          </a:lstStyle>
          <a:p>
            <a:pPr lvl="0">
              <a:buClr>
                <a:srgbClr val="26AEBD"/>
              </a:buClr>
              <a:buFont typeface="Wingdings 3" panose="05040102010807070707" pitchFamily="18" charset="2"/>
              <a:buChar char="}"/>
            </a:pPr>
            <a:r>
              <a:rPr lang="en-US" dirty="0"/>
              <a:t>Click to edit text</a:t>
            </a:r>
          </a:p>
          <a:p>
            <a:pPr lvl="1">
              <a:buClr>
                <a:srgbClr val="26AEBD"/>
              </a:buClr>
              <a:buFont typeface="Courier New" panose="02070309020205020404" pitchFamily="49" charset="0"/>
              <a:buChar char="o"/>
            </a:pPr>
            <a:r>
              <a:rPr lang="en-US" dirty="0"/>
              <a:t>Second level</a:t>
            </a:r>
          </a:p>
          <a:p>
            <a:pPr lvl="2">
              <a:buClr>
                <a:srgbClr val="26AEBD"/>
              </a:buClr>
            </a:pPr>
            <a:r>
              <a:rPr lang="en-US" dirty="0"/>
              <a:t>Third level</a:t>
            </a:r>
          </a:p>
          <a:p>
            <a:pPr lvl="3">
              <a:buClr>
                <a:srgbClr val="26AEBD"/>
              </a:buClr>
              <a:buFont typeface="Wingdings" panose="05000000000000000000" pitchFamily="2" charset="2"/>
              <a:buChar char="§"/>
            </a:pPr>
            <a:r>
              <a:rPr lang="en-US" dirty="0"/>
              <a:t>Fourth level</a:t>
            </a:r>
          </a:p>
          <a:p>
            <a:pPr lvl="4">
              <a:buClr>
                <a:srgbClr val="26AEBD"/>
              </a:buClr>
            </a:pPr>
            <a:r>
              <a:rPr lang="en-US" dirty="0"/>
              <a:t>Fifth level</a:t>
            </a:r>
          </a:p>
        </p:txBody>
      </p:sp>
      <p:sp>
        <p:nvSpPr>
          <p:cNvPr id="7" name="Content Placeholder 5"/>
          <p:cNvSpPr>
            <a:spLocks noGrp="1"/>
          </p:cNvSpPr>
          <p:nvPr>
            <p:ph sz="quarter" idx="14" hasCustomPrompt="1"/>
          </p:nvPr>
        </p:nvSpPr>
        <p:spPr>
          <a:xfrm>
            <a:off x="6311107" y="2305050"/>
            <a:ext cx="5448300" cy="3854450"/>
          </a:xfrm>
          <a:prstGeom prst="rect">
            <a:avLst/>
          </a:prstGeom>
        </p:spPr>
        <p:txBody>
          <a:bodyPr anchor="t"/>
          <a:lstStyle>
            <a:lvl1pPr>
              <a:defRPr lang="en-US" sz="2000" dirty="0" smtClean="0">
                <a:solidFill>
                  <a:schemeClr val="tx1">
                    <a:lumMod val="65000"/>
                    <a:lumOff val="35000"/>
                  </a:schemeClr>
                </a:solidFill>
              </a:defRPr>
            </a:lvl1pPr>
            <a:lvl2pPr>
              <a:defRPr lang="en-US" sz="1600" dirty="0" smtClean="0">
                <a:solidFill>
                  <a:schemeClr val="tx1">
                    <a:lumMod val="65000"/>
                    <a:lumOff val="35000"/>
                  </a:schemeClr>
                </a:solidFill>
              </a:defRPr>
            </a:lvl2pPr>
            <a:lvl3pPr>
              <a:defRPr lang="en-US" sz="1400" dirty="0" smtClean="0">
                <a:solidFill>
                  <a:schemeClr val="tx1">
                    <a:lumMod val="65000"/>
                    <a:lumOff val="35000"/>
                  </a:schemeClr>
                </a:solidFill>
              </a:defRPr>
            </a:lvl3pPr>
            <a:lvl4pPr>
              <a:defRPr lang="en-US" sz="1200" dirty="0" smtClean="0">
                <a:solidFill>
                  <a:schemeClr val="tx1">
                    <a:lumMod val="65000"/>
                    <a:lumOff val="35000"/>
                  </a:schemeClr>
                </a:solidFill>
              </a:defRPr>
            </a:lvl4pPr>
            <a:lvl5pPr>
              <a:defRPr lang="en-US" sz="1200" dirty="0">
                <a:solidFill>
                  <a:schemeClr val="tx1">
                    <a:lumMod val="65000"/>
                    <a:lumOff val="35000"/>
                  </a:schemeClr>
                </a:solidFill>
              </a:defRPr>
            </a:lvl5pPr>
          </a:lstStyle>
          <a:p>
            <a:pPr lvl="0">
              <a:buClr>
                <a:srgbClr val="26AEBD"/>
              </a:buClr>
              <a:buFont typeface="Wingdings 3" panose="05040102010807070707" pitchFamily="18" charset="2"/>
              <a:buChar char="}"/>
            </a:pPr>
            <a:r>
              <a:rPr lang="en-US" dirty="0"/>
              <a:t>Click to edit text</a:t>
            </a:r>
          </a:p>
          <a:p>
            <a:pPr lvl="1">
              <a:buClr>
                <a:srgbClr val="26AEBD"/>
              </a:buClr>
              <a:buFont typeface="Courier New" panose="02070309020205020404" pitchFamily="49" charset="0"/>
              <a:buChar char="o"/>
            </a:pPr>
            <a:r>
              <a:rPr lang="en-US" dirty="0"/>
              <a:t>Second level</a:t>
            </a:r>
          </a:p>
          <a:p>
            <a:pPr lvl="2">
              <a:buClr>
                <a:srgbClr val="26AEBD"/>
              </a:buClr>
            </a:pPr>
            <a:r>
              <a:rPr lang="en-US" dirty="0"/>
              <a:t>Third level</a:t>
            </a:r>
          </a:p>
          <a:p>
            <a:pPr lvl="3">
              <a:buClr>
                <a:srgbClr val="26AEBD"/>
              </a:buClr>
              <a:buFont typeface="Wingdings" panose="05000000000000000000" pitchFamily="2" charset="2"/>
              <a:buChar char="§"/>
            </a:pPr>
            <a:r>
              <a:rPr lang="en-US" dirty="0"/>
              <a:t>Fourth level</a:t>
            </a:r>
          </a:p>
          <a:p>
            <a:pPr lvl="4">
              <a:buClr>
                <a:srgbClr val="26AEBD"/>
              </a:buClr>
            </a:pPr>
            <a:r>
              <a:rPr lang="en-US" dirty="0"/>
              <a:t>Fifth level</a:t>
            </a:r>
          </a:p>
        </p:txBody>
      </p:sp>
      <p:sp>
        <p:nvSpPr>
          <p:cNvPr id="8" name="Text Placeholder 3"/>
          <p:cNvSpPr>
            <a:spLocks noGrp="1"/>
          </p:cNvSpPr>
          <p:nvPr>
            <p:ph type="body" sz="quarter" idx="16" hasCustomPrompt="1"/>
          </p:nvPr>
        </p:nvSpPr>
        <p:spPr>
          <a:xfrm>
            <a:off x="482602" y="1771650"/>
            <a:ext cx="5448300" cy="450924"/>
          </a:xfrm>
          <a:prstGeom prst="rect">
            <a:avLst/>
          </a:prstGeom>
        </p:spPr>
        <p:txBody>
          <a:bodyPr anchor="b"/>
          <a:lstStyle>
            <a:lvl1pPr marL="0" indent="0" algn="ctr">
              <a:buNone/>
              <a:defRPr sz="2000" b="1" baseline="0">
                <a:solidFill>
                  <a:srgbClr val="26AEBD"/>
                </a:solidFill>
              </a:defRPr>
            </a:lvl1pPr>
          </a:lstStyle>
          <a:p>
            <a:pPr lvl="0"/>
            <a:r>
              <a:rPr lang="en-US" dirty="0"/>
              <a:t>Click to add header</a:t>
            </a:r>
          </a:p>
        </p:txBody>
      </p:sp>
      <p:sp>
        <p:nvSpPr>
          <p:cNvPr id="9" name="Text Placeholder 3"/>
          <p:cNvSpPr>
            <a:spLocks noGrp="1"/>
          </p:cNvSpPr>
          <p:nvPr>
            <p:ph type="body" sz="quarter" idx="17" hasCustomPrompt="1"/>
          </p:nvPr>
        </p:nvSpPr>
        <p:spPr>
          <a:xfrm>
            <a:off x="6311107" y="1771650"/>
            <a:ext cx="5448300" cy="450924"/>
          </a:xfrm>
          <a:prstGeom prst="rect">
            <a:avLst/>
          </a:prstGeom>
        </p:spPr>
        <p:txBody>
          <a:bodyPr anchor="b"/>
          <a:lstStyle>
            <a:lvl1pPr marL="0" indent="0" algn="ctr">
              <a:buNone/>
              <a:defRPr sz="2000" b="1" baseline="0">
                <a:solidFill>
                  <a:srgbClr val="26AEBD"/>
                </a:solidFill>
              </a:defRPr>
            </a:lvl1pPr>
          </a:lstStyle>
          <a:p>
            <a:pPr lvl="0"/>
            <a:r>
              <a:rPr lang="en-US" dirty="0"/>
              <a:t>Click to add header</a:t>
            </a:r>
          </a:p>
        </p:txBody>
      </p:sp>
      <p:sp>
        <p:nvSpPr>
          <p:cNvPr id="2" name="Slide Number Placeholder 1"/>
          <p:cNvSpPr>
            <a:spLocks noGrp="1"/>
          </p:cNvSpPr>
          <p:nvPr>
            <p:ph type="sldNum" sz="quarter" idx="18"/>
          </p:nvPr>
        </p:nvSpPr>
        <p:spPr/>
        <p:txBody>
          <a:bodyPr/>
          <a:lstStyle/>
          <a:p>
            <a:fld id="{2D4A0776-1B2A-42DB-A12B-5AB9C9D4864C}" type="slidenum">
              <a:rPr lang="en-US" smtClean="0"/>
              <a:pPr/>
              <a:t>‹#›</a:t>
            </a:fld>
            <a:endParaRPr lang="en-US" dirty="0"/>
          </a:p>
        </p:txBody>
      </p:sp>
      <p:sp>
        <p:nvSpPr>
          <p:cNvPr id="11" name="Text Placeholder 3"/>
          <p:cNvSpPr>
            <a:spLocks noGrp="1"/>
          </p:cNvSpPr>
          <p:nvPr>
            <p:ph type="body" sz="quarter" idx="10" hasCustomPrompt="1"/>
          </p:nvPr>
        </p:nvSpPr>
        <p:spPr>
          <a:xfrm>
            <a:off x="230538" y="54240"/>
            <a:ext cx="9479141" cy="754322"/>
          </a:xfrm>
          <a:prstGeom prst="rect">
            <a:avLst/>
          </a:prstGeom>
        </p:spPr>
        <p:txBody>
          <a:bodyPr anchor="ctr"/>
          <a:lstStyle>
            <a:lvl1pPr marL="0" indent="0" algn="l">
              <a:buNone/>
              <a:defRPr lang="en-US" sz="3200" b="0" kern="1200" baseline="0" dirty="0" smtClean="0">
                <a:solidFill>
                  <a:schemeClr val="tx1">
                    <a:lumMod val="65000"/>
                    <a:lumOff val="35000"/>
                  </a:schemeClr>
                </a:solidFill>
                <a:latin typeface="Arial" panose="020B0604020202020204" pitchFamily="34" charset="0"/>
                <a:ea typeface="+mn-ea"/>
                <a:cs typeface="+mn-cs"/>
              </a:defRPr>
            </a:lvl1pPr>
          </a:lstStyle>
          <a:p>
            <a:pPr lvl="0"/>
            <a:r>
              <a:rPr lang="en-US" dirty="0"/>
              <a:t>Click to add title</a:t>
            </a:r>
          </a:p>
        </p:txBody>
      </p:sp>
    </p:spTree>
    <p:extLst>
      <p:ext uri="{BB962C8B-B14F-4D97-AF65-F5344CB8AC3E}">
        <p14:creationId xmlns:p14="http://schemas.microsoft.com/office/powerpoint/2010/main" val="197449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and Description">
    <p:spTree>
      <p:nvGrpSpPr>
        <p:cNvPr id="1" name=""/>
        <p:cNvGrpSpPr/>
        <p:nvPr/>
      </p:nvGrpSpPr>
      <p:grpSpPr>
        <a:xfrm>
          <a:off x="0" y="0"/>
          <a:ext cx="0" cy="0"/>
          <a:chOff x="0" y="0"/>
          <a:chExt cx="0" cy="0"/>
        </a:xfrm>
      </p:grpSpPr>
      <p:sp>
        <p:nvSpPr>
          <p:cNvPr id="6" name="Content Placeholder 5"/>
          <p:cNvSpPr>
            <a:spLocks noGrp="1"/>
          </p:cNvSpPr>
          <p:nvPr>
            <p:ph sz="quarter" idx="12" hasCustomPrompt="1"/>
          </p:nvPr>
        </p:nvSpPr>
        <p:spPr>
          <a:xfrm>
            <a:off x="482601" y="2305050"/>
            <a:ext cx="5448300" cy="3854450"/>
          </a:xfrm>
          <a:prstGeom prst="rect">
            <a:avLst/>
          </a:prstGeom>
        </p:spPr>
        <p:txBody>
          <a:bodyPr anchor="t"/>
          <a:lstStyle>
            <a:lvl1pPr>
              <a:defRPr lang="en-US" sz="2000" dirty="0" smtClean="0">
                <a:solidFill>
                  <a:schemeClr val="tx1">
                    <a:lumMod val="65000"/>
                    <a:lumOff val="35000"/>
                  </a:schemeClr>
                </a:solidFill>
              </a:defRPr>
            </a:lvl1pPr>
            <a:lvl2pPr>
              <a:defRPr lang="en-US" sz="1600" dirty="0" smtClean="0">
                <a:solidFill>
                  <a:schemeClr val="tx1">
                    <a:lumMod val="65000"/>
                    <a:lumOff val="35000"/>
                  </a:schemeClr>
                </a:solidFill>
              </a:defRPr>
            </a:lvl2pPr>
            <a:lvl3pPr>
              <a:defRPr lang="en-US" sz="1400" dirty="0" smtClean="0">
                <a:solidFill>
                  <a:schemeClr val="tx1">
                    <a:lumMod val="65000"/>
                    <a:lumOff val="35000"/>
                  </a:schemeClr>
                </a:solidFill>
              </a:defRPr>
            </a:lvl3pPr>
            <a:lvl4pPr>
              <a:defRPr lang="en-US" sz="1200" dirty="0" smtClean="0">
                <a:solidFill>
                  <a:schemeClr val="tx1">
                    <a:lumMod val="65000"/>
                    <a:lumOff val="35000"/>
                  </a:schemeClr>
                </a:solidFill>
              </a:defRPr>
            </a:lvl4pPr>
            <a:lvl5pPr>
              <a:defRPr lang="en-US" sz="1200" dirty="0">
                <a:solidFill>
                  <a:schemeClr val="tx1">
                    <a:lumMod val="65000"/>
                    <a:lumOff val="35000"/>
                  </a:schemeClr>
                </a:solidFill>
              </a:defRPr>
            </a:lvl5pPr>
          </a:lstStyle>
          <a:p>
            <a:pPr lvl="0">
              <a:buClr>
                <a:srgbClr val="26AEBD"/>
              </a:buClr>
              <a:buFont typeface="Wingdings 3" panose="05040102010807070707" pitchFamily="18" charset="2"/>
              <a:buChar char="}"/>
            </a:pPr>
            <a:r>
              <a:rPr lang="en-US" dirty="0"/>
              <a:t>Click to edit text</a:t>
            </a:r>
          </a:p>
          <a:p>
            <a:pPr lvl="1">
              <a:buClr>
                <a:srgbClr val="26AEBD"/>
              </a:buClr>
              <a:buFont typeface="Courier New" panose="02070309020205020404" pitchFamily="49" charset="0"/>
              <a:buChar char="o"/>
            </a:pPr>
            <a:r>
              <a:rPr lang="en-US" dirty="0"/>
              <a:t>Second level</a:t>
            </a:r>
          </a:p>
          <a:p>
            <a:pPr lvl="2">
              <a:buClr>
                <a:srgbClr val="26AEBD"/>
              </a:buClr>
            </a:pPr>
            <a:r>
              <a:rPr lang="en-US" dirty="0"/>
              <a:t>Third level</a:t>
            </a:r>
          </a:p>
          <a:p>
            <a:pPr lvl="3">
              <a:buClr>
                <a:srgbClr val="26AEBD"/>
              </a:buClr>
              <a:buFont typeface="Wingdings" panose="05000000000000000000" pitchFamily="2" charset="2"/>
              <a:buChar char="§"/>
            </a:pPr>
            <a:r>
              <a:rPr lang="en-US" dirty="0"/>
              <a:t>Fourth level</a:t>
            </a:r>
          </a:p>
          <a:p>
            <a:pPr lvl="4">
              <a:buClr>
                <a:srgbClr val="26AEBD"/>
              </a:buClr>
            </a:pPr>
            <a:r>
              <a:rPr lang="en-US" dirty="0"/>
              <a:t>Fifth level</a:t>
            </a:r>
          </a:p>
        </p:txBody>
      </p:sp>
      <p:sp>
        <p:nvSpPr>
          <p:cNvPr id="8" name="Text Placeholder 3"/>
          <p:cNvSpPr>
            <a:spLocks noGrp="1"/>
          </p:cNvSpPr>
          <p:nvPr>
            <p:ph type="body" sz="quarter" idx="16" hasCustomPrompt="1"/>
          </p:nvPr>
        </p:nvSpPr>
        <p:spPr>
          <a:xfrm>
            <a:off x="482602" y="1771650"/>
            <a:ext cx="5448300" cy="450924"/>
          </a:xfrm>
          <a:prstGeom prst="rect">
            <a:avLst/>
          </a:prstGeom>
        </p:spPr>
        <p:txBody>
          <a:bodyPr anchor="b"/>
          <a:lstStyle>
            <a:lvl1pPr marL="0" indent="0" algn="ctr">
              <a:buNone/>
              <a:defRPr lang="en-US" sz="2000" b="1" kern="1200" baseline="0" dirty="0" smtClean="0">
                <a:solidFill>
                  <a:srgbClr val="26AEBD"/>
                </a:solidFill>
                <a:latin typeface="Arial" panose="020B0604020202020204" pitchFamily="34" charset="0"/>
                <a:ea typeface="+mn-ea"/>
                <a:cs typeface="+mn-cs"/>
              </a:defRPr>
            </a:lvl1pPr>
          </a:lstStyle>
          <a:p>
            <a:pPr lvl="0"/>
            <a:r>
              <a:rPr lang="en-US" dirty="0"/>
              <a:t>Click to add header</a:t>
            </a:r>
          </a:p>
        </p:txBody>
      </p:sp>
      <p:sp>
        <p:nvSpPr>
          <p:cNvPr id="11" name="Content Placeholder 5"/>
          <p:cNvSpPr>
            <a:spLocks noGrp="1"/>
          </p:cNvSpPr>
          <p:nvPr>
            <p:ph sz="quarter" idx="14" hasCustomPrompt="1"/>
          </p:nvPr>
        </p:nvSpPr>
        <p:spPr>
          <a:xfrm>
            <a:off x="6311107" y="1804988"/>
            <a:ext cx="5448300" cy="4354512"/>
          </a:xfrm>
          <a:prstGeom prst="rect">
            <a:avLst/>
          </a:prstGeom>
        </p:spPr>
        <p:txBody>
          <a:bodyPr anchor="t"/>
          <a:lstStyle>
            <a:lvl1pPr>
              <a:defRPr lang="en-US" sz="2000" dirty="0" smtClean="0">
                <a:solidFill>
                  <a:schemeClr val="tx1">
                    <a:lumMod val="65000"/>
                    <a:lumOff val="35000"/>
                  </a:schemeClr>
                </a:solidFill>
              </a:defRPr>
            </a:lvl1pPr>
            <a:lvl2pPr>
              <a:defRPr lang="en-US" sz="1600" dirty="0" smtClean="0">
                <a:solidFill>
                  <a:schemeClr val="tx1">
                    <a:lumMod val="65000"/>
                    <a:lumOff val="35000"/>
                  </a:schemeClr>
                </a:solidFill>
              </a:defRPr>
            </a:lvl2pPr>
            <a:lvl3pPr>
              <a:defRPr lang="en-US" sz="1400" dirty="0" smtClean="0">
                <a:solidFill>
                  <a:schemeClr val="tx1">
                    <a:lumMod val="65000"/>
                    <a:lumOff val="35000"/>
                  </a:schemeClr>
                </a:solidFill>
              </a:defRPr>
            </a:lvl3pPr>
            <a:lvl4pPr>
              <a:defRPr lang="en-US" sz="1200" dirty="0" smtClean="0">
                <a:solidFill>
                  <a:schemeClr val="tx1">
                    <a:lumMod val="65000"/>
                    <a:lumOff val="35000"/>
                  </a:schemeClr>
                </a:solidFill>
              </a:defRPr>
            </a:lvl4pPr>
            <a:lvl5pPr>
              <a:defRPr lang="en-US" sz="1200" dirty="0">
                <a:solidFill>
                  <a:schemeClr val="tx1">
                    <a:lumMod val="65000"/>
                    <a:lumOff val="35000"/>
                  </a:schemeClr>
                </a:solidFill>
              </a:defRPr>
            </a:lvl5pPr>
          </a:lstStyle>
          <a:p>
            <a:pPr lvl="0">
              <a:buClr>
                <a:srgbClr val="26AEBD"/>
              </a:buClr>
              <a:buFont typeface="Wingdings 3" panose="05040102010807070707" pitchFamily="18" charset="2"/>
              <a:buChar char="}"/>
            </a:pPr>
            <a:r>
              <a:rPr lang="en-US" dirty="0"/>
              <a:t>Click to edit text</a:t>
            </a:r>
          </a:p>
          <a:p>
            <a:pPr lvl="1">
              <a:buClr>
                <a:srgbClr val="26AEBD"/>
              </a:buClr>
              <a:buFont typeface="Courier New" panose="02070309020205020404" pitchFamily="49" charset="0"/>
              <a:buChar char="o"/>
            </a:pPr>
            <a:r>
              <a:rPr lang="en-US" dirty="0"/>
              <a:t>Second level</a:t>
            </a:r>
          </a:p>
          <a:p>
            <a:pPr lvl="2">
              <a:buClr>
                <a:srgbClr val="26AEBD"/>
              </a:buClr>
            </a:pPr>
            <a:r>
              <a:rPr lang="en-US" dirty="0"/>
              <a:t>Third level</a:t>
            </a:r>
          </a:p>
          <a:p>
            <a:pPr lvl="3">
              <a:buClr>
                <a:srgbClr val="26AEBD"/>
              </a:buClr>
              <a:buFont typeface="Wingdings" panose="05000000000000000000" pitchFamily="2" charset="2"/>
              <a:buChar char="§"/>
            </a:pPr>
            <a:r>
              <a:rPr lang="en-US" dirty="0"/>
              <a:t>Fourth level</a:t>
            </a:r>
          </a:p>
          <a:p>
            <a:pPr lvl="4">
              <a:buClr>
                <a:srgbClr val="26AEBD"/>
              </a:buClr>
            </a:pPr>
            <a:r>
              <a:rPr lang="en-US" dirty="0"/>
              <a:t>Fifth level</a:t>
            </a:r>
          </a:p>
        </p:txBody>
      </p:sp>
      <p:sp>
        <p:nvSpPr>
          <p:cNvPr id="2" name="Slide Number Placeholder 1"/>
          <p:cNvSpPr>
            <a:spLocks noGrp="1"/>
          </p:cNvSpPr>
          <p:nvPr>
            <p:ph type="sldNum" sz="quarter" idx="17"/>
          </p:nvPr>
        </p:nvSpPr>
        <p:spPr/>
        <p:txBody>
          <a:bodyPr/>
          <a:lstStyle/>
          <a:p>
            <a:fld id="{2D4A0776-1B2A-42DB-A12B-5AB9C9D4864C}" type="slidenum">
              <a:rPr lang="en-US" smtClean="0"/>
              <a:pPr/>
              <a:t>‹#›</a:t>
            </a:fld>
            <a:endParaRPr lang="en-US" dirty="0"/>
          </a:p>
        </p:txBody>
      </p:sp>
      <p:sp>
        <p:nvSpPr>
          <p:cNvPr id="9" name="Text Placeholder 3"/>
          <p:cNvSpPr>
            <a:spLocks noGrp="1"/>
          </p:cNvSpPr>
          <p:nvPr>
            <p:ph type="body" sz="quarter" idx="10" hasCustomPrompt="1"/>
          </p:nvPr>
        </p:nvSpPr>
        <p:spPr>
          <a:xfrm>
            <a:off x="230538" y="54240"/>
            <a:ext cx="9479141" cy="754322"/>
          </a:xfrm>
          <a:prstGeom prst="rect">
            <a:avLst/>
          </a:prstGeom>
        </p:spPr>
        <p:txBody>
          <a:bodyPr anchor="ctr"/>
          <a:lstStyle>
            <a:lvl1pPr marL="0" indent="0" algn="l">
              <a:buNone/>
              <a:defRPr lang="en-US" sz="3200" b="0" kern="1200" baseline="0" dirty="0" smtClean="0">
                <a:solidFill>
                  <a:schemeClr val="tx1">
                    <a:lumMod val="65000"/>
                    <a:lumOff val="35000"/>
                  </a:schemeClr>
                </a:solidFill>
                <a:latin typeface="Arial" panose="020B0604020202020204" pitchFamily="34" charset="0"/>
                <a:ea typeface="+mn-ea"/>
                <a:cs typeface="+mn-cs"/>
              </a:defRPr>
            </a:lvl1pPr>
          </a:lstStyle>
          <a:p>
            <a:pPr lvl="0"/>
            <a:r>
              <a:rPr lang="en-US" dirty="0"/>
              <a:t>Click to add title</a:t>
            </a:r>
          </a:p>
        </p:txBody>
      </p:sp>
    </p:spTree>
    <p:extLst>
      <p:ext uri="{BB962C8B-B14F-4D97-AF65-F5344CB8AC3E}">
        <p14:creationId xmlns:p14="http://schemas.microsoft.com/office/powerpoint/2010/main" val="485523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microsoft.com/office/2007/relationships/hdphoto" Target="../media/hdphoto1.wdp"/><Relationship Id="rId2" Type="http://schemas.openxmlformats.org/officeDocument/2006/relationships/slideLayout" Target="../slideLayouts/slideLayout5.xml"/><Relationship Id="rId16"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15" name="Slide Number Placeholder 14"/>
          <p:cNvSpPr>
            <a:spLocks noGrp="1"/>
          </p:cNvSpPr>
          <p:nvPr>
            <p:ph type="sldNum" sz="quarter" idx="4"/>
          </p:nvPr>
        </p:nvSpPr>
        <p:spPr>
          <a:xfrm>
            <a:off x="11684000" y="61311"/>
            <a:ext cx="457200" cy="457200"/>
          </a:xfrm>
          <a:prstGeom prst="rect">
            <a:avLst/>
          </a:prstGeom>
        </p:spPr>
        <p:txBody>
          <a:bodyPr vert="horz" lIns="91440" tIns="45720" rIns="91440" bIns="45720" rtlCol="0" anchor="ctr"/>
          <a:lstStyle>
            <a:lvl1pPr algn="r">
              <a:defRPr sz="1200" b="1">
                <a:solidFill>
                  <a:schemeClr val="bg1"/>
                </a:solidFill>
              </a:defRPr>
            </a:lvl1pPr>
          </a:lstStyle>
          <a:p>
            <a:fld id="{C8BD55A9-14FA-403C-853B-3E799A7A03A7}" type="slidenum">
              <a:rPr lang="en-US" smtClean="0"/>
              <a:t>‹#›</a:t>
            </a:fld>
            <a:endParaRPr lang="en-US"/>
          </a:p>
        </p:txBody>
      </p:sp>
    </p:spTree>
    <p:extLst>
      <p:ext uri="{BB962C8B-B14F-4D97-AF65-F5344CB8AC3E}">
        <p14:creationId xmlns:p14="http://schemas.microsoft.com/office/powerpoint/2010/main" val="158888617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53" r:id="rId3"/>
  </p:sldLayoutIdLst>
  <p:txStyles>
    <p:titleStyle>
      <a:lvl1pPr algn="l" defTabSz="685800" rtl="0" eaLnBrk="1" latinLnBrk="0" hangingPunct="1">
        <a:lnSpc>
          <a:spcPct val="90000"/>
        </a:lnSpc>
        <a:spcBef>
          <a:spcPct val="0"/>
        </a:spcBef>
        <a:buNone/>
        <a:defRPr sz="3300" kern="1200" baseline="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1591925" y="6400800"/>
            <a:ext cx="457200" cy="457200"/>
          </a:xfrm>
          <a:prstGeom prst="rect">
            <a:avLst/>
          </a:prstGeom>
        </p:spPr>
        <p:txBody>
          <a:bodyPr vert="horz" lIns="91440" tIns="45720" rIns="91440" bIns="45720" rtlCol="0" anchor="ctr"/>
          <a:lstStyle>
            <a:lvl1pPr algn="r">
              <a:defRPr sz="1200" b="1">
                <a:solidFill>
                  <a:schemeClr val="tx1">
                    <a:lumMod val="65000"/>
                    <a:lumOff val="35000"/>
                  </a:schemeClr>
                </a:solidFill>
                <a:latin typeface="Arial" panose="020B0604020202020204" pitchFamily="34" charset="0"/>
                <a:cs typeface="Arial" panose="020B0604020202020204" pitchFamily="34" charset="0"/>
              </a:defRPr>
            </a:lvl1pPr>
          </a:lstStyle>
          <a:p>
            <a:fld id="{2D4A0776-1B2A-42DB-A12B-5AB9C9D4864C}" type="slidenum">
              <a:rPr lang="en-US" smtClean="0"/>
              <a:pPr/>
              <a:t>‹#›</a:t>
            </a:fld>
            <a:endParaRPr lang="en-US" dirty="0"/>
          </a:p>
        </p:txBody>
      </p:sp>
      <p:cxnSp>
        <p:nvCxnSpPr>
          <p:cNvPr id="7" name="Straight Connector 6"/>
          <p:cNvCxnSpPr/>
          <p:nvPr/>
        </p:nvCxnSpPr>
        <p:spPr>
          <a:xfrm>
            <a:off x="221675" y="147938"/>
            <a:ext cx="0" cy="509284"/>
          </a:xfrm>
          <a:prstGeom prst="line">
            <a:avLst/>
          </a:prstGeom>
          <a:ln w="95250">
            <a:solidFill>
              <a:srgbClr val="26AEBD"/>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21675" y="6290734"/>
            <a:ext cx="1433174" cy="462710"/>
          </a:xfrm>
          <a:prstGeom prst="rect">
            <a:avLst/>
          </a:prstGeom>
        </p:spPr>
      </p:pic>
    </p:spTree>
    <p:extLst>
      <p:ext uri="{BB962C8B-B14F-4D97-AF65-F5344CB8AC3E}">
        <p14:creationId xmlns:p14="http://schemas.microsoft.com/office/powerpoint/2010/main" val="258477874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hf hdr="0"/>
  <p:txStyles>
    <p:titleStyle>
      <a:lvl1pPr algn="l" defTabSz="685800" rtl="0" eaLnBrk="1" latinLnBrk="0" hangingPunct="1">
        <a:lnSpc>
          <a:spcPct val="90000"/>
        </a:lnSpc>
        <a:spcBef>
          <a:spcPct val="0"/>
        </a:spcBef>
        <a:buNone/>
        <a:defRPr sz="3300" kern="1200" baseline="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Contract Incentives Under Uncertainty</a:t>
            </a:r>
          </a:p>
          <a:p>
            <a:r>
              <a:rPr lang="en-US" sz="1600" dirty="0"/>
              <a:t>Data Driven Contract Geometry Best Practices</a:t>
            </a:r>
          </a:p>
        </p:txBody>
      </p:sp>
    </p:spTree>
    <p:extLst>
      <p:ext uri="{BB962C8B-B14F-4D97-AF65-F5344CB8AC3E}">
        <p14:creationId xmlns:p14="http://schemas.microsoft.com/office/powerpoint/2010/main" val="1626519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2D4A0776-1B2A-42DB-A12B-5AB9C9D4864C}" type="slidenum">
              <a:rPr lang="en-US" smtClean="0"/>
              <a:pPr/>
              <a:t>10</a:t>
            </a:fld>
            <a:endParaRPr lang="en-US" dirty="0"/>
          </a:p>
        </p:txBody>
      </p:sp>
      <p:sp>
        <p:nvSpPr>
          <p:cNvPr id="3" name="Text Placeholder 2"/>
          <p:cNvSpPr>
            <a:spLocks noGrp="1"/>
          </p:cNvSpPr>
          <p:nvPr>
            <p:ph type="body" sz="quarter" idx="10"/>
          </p:nvPr>
        </p:nvSpPr>
        <p:spPr/>
        <p:txBody>
          <a:bodyPr/>
          <a:lstStyle/>
          <a:p>
            <a:endParaRPr lang="en-US" dirty="0"/>
          </a:p>
          <a:p>
            <a:r>
              <a:rPr lang="en-US" dirty="0"/>
              <a:t>Price Growth Categories vis-à-vis the </a:t>
            </a:r>
            <a:r>
              <a:rPr lang="en-US" dirty="0" err="1"/>
              <a:t>Shareline</a:t>
            </a:r>
            <a:endParaRPr lang="en-US" dirty="0"/>
          </a:p>
          <a:p>
            <a:endParaRPr lang="en-US" dirty="0"/>
          </a:p>
        </p:txBody>
      </p:sp>
      <p:sp>
        <p:nvSpPr>
          <p:cNvPr id="4" name="Text Placeholder 3"/>
          <p:cNvSpPr>
            <a:spLocks noGrp="1"/>
          </p:cNvSpPr>
          <p:nvPr>
            <p:ph type="body" sz="quarter" idx="16"/>
          </p:nvPr>
        </p:nvSpPr>
        <p:spPr>
          <a:xfrm>
            <a:off x="906463" y="1273909"/>
            <a:ext cx="10437812" cy="4471436"/>
          </a:xfrm>
        </p:spPr>
        <p:txBody>
          <a:bodyPr/>
          <a:lstStyle/>
          <a:p>
            <a:r>
              <a:rPr lang="en-US" sz="1800" b="1" dirty="0"/>
              <a:t>CLIN-level Cost, Fee, and Price data enable Profitability Analysis</a:t>
            </a:r>
          </a:p>
          <a:p>
            <a:pPr lvl="1"/>
            <a:r>
              <a:rPr lang="en-US" dirty="0"/>
              <a:t>Profitability analysis within CADE is a key area for data fusion between KDB and Contractor Cost Data Reports (CCDRs)</a:t>
            </a:r>
          </a:p>
          <a:p>
            <a:pPr lvl="1"/>
            <a:r>
              <a:rPr lang="en-US" dirty="0"/>
              <a:t>Table below shows classification of mods to attribute price changes to one of the Growth Categories</a:t>
            </a:r>
          </a:p>
          <a:p>
            <a:pPr lvl="1"/>
            <a:r>
              <a:rPr lang="en-US" dirty="0"/>
              <a:t>In theory, Cost and Schedule mods should constitute </a:t>
            </a:r>
            <a:r>
              <a:rPr lang="en-US" i="1" dirty="0"/>
              <a:t>on-</a:t>
            </a:r>
            <a:r>
              <a:rPr lang="en-US" i="1" dirty="0" err="1"/>
              <a:t>shareline</a:t>
            </a:r>
            <a:r>
              <a:rPr lang="en-US" i="1" dirty="0"/>
              <a:t> </a:t>
            </a:r>
            <a:r>
              <a:rPr lang="en-US" dirty="0"/>
              <a:t>growth whereas Baseline and Technical mods would constitute </a:t>
            </a:r>
            <a:r>
              <a:rPr lang="en-US" i="1" dirty="0"/>
              <a:t>off-</a:t>
            </a:r>
            <a:r>
              <a:rPr lang="en-US" i="1" dirty="0" err="1"/>
              <a:t>shareline</a:t>
            </a:r>
            <a:r>
              <a:rPr lang="en-US" i="1" dirty="0"/>
              <a:t> </a:t>
            </a:r>
            <a:r>
              <a:rPr lang="en-US" dirty="0"/>
              <a:t>growth</a:t>
            </a:r>
          </a:p>
          <a:p>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3225830782"/>
              </p:ext>
            </p:extLst>
          </p:nvPr>
        </p:nvGraphicFramePr>
        <p:xfrm>
          <a:off x="2338773" y="3681048"/>
          <a:ext cx="7355275" cy="2272565"/>
        </p:xfrm>
        <a:graphic>
          <a:graphicData uri="http://schemas.openxmlformats.org/drawingml/2006/table">
            <a:tbl>
              <a:tblPr firstCol="1" bandRow="1">
                <a:tableStyleId>{5C22544A-7EE6-4342-B048-85BDC9FD1C3A}</a:tableStyleId>
              </a:tblPr>
              <a:tblGrid>
                <a:gridCol w="1412055">
                  <a:extLst>
                    <a:ext uri="{9D8B030D-6E8A-4147-A177-3AD203B41FA5}">
                      <a16:colId xmlns:a16="http://schemas.microsoft.com/office/drawing/2014/main" val="20000"/>
                    </a:ext>
                  </a:extLst>
                </a:gridCol>
                <a:gridCol w="5943220">
                  <a:extLst>
                    <a:ext uri="{9D8B030D-6E8A-4147-A177-3AD203B41FA5}">
                      <a16:colId xmlns:a16="http://schemas.microsoft.com/office/drawing/2014/main" val="20001"/>
                    </a:ext>
                  </a:extLst>
                </a:gridCol>
              </a:tblGrid>
              <a:tr h="279223">
                <a:tc>
                  <a:txBody>
                    <a:bodyPr/>
                    <a:lstStyle/>
                    <a:p>
                      <a:pPr marL="0" marR="0">
                        <a:lnSpc>
                          <a:spcPct val="107000"/>
                        </a:lnSpc>
                        <a:spcBef>
                          <a:spcPts val="0"/>
                        </a:spcBef>
                        <a:spcAft>
                          <a:spcPts val="0"/>
                        </a:spcAft>
                      </a:pPr>
                      <a:r>
                        <a:rPr lang="en-US" sz="1300" dirty="0">
                          <a:effectLst/>
                        </a:rPr>
                        <a:t>Baseline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26AEBD"/>
                    </a:solidFill>
                  </a:tcPr>
                </a:tc>
                <a:tc>
                  <a:txBody>
                    <a:bodyPr/>
                    <a:lstStyle/>
                    <a:p>
                      <a:pPr marL="0" marR="0">
                        <a:lnSpc>
                          <a:spcPct val="107000"/>
                        </a:lnSpc>
                        <a:spcBef>
                          <a:spcPts val="0"/>
                        </a:spcBef>
                        <a:spcAft>
                          <a:spcPts val="0"/>
                        </a:spcAft>
                      </a:pPr>
                      <a:r>
                        <a:rPr lang="en-US" sz="1300" dirty="0">
                          <a:effectLst/>
                        </a:rPr>
                        <a:t>for all modifications where anticipated changes impact the contract value.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71373">
                <a:tc>
                  <a:txBody>
                    <a:bodyPr/>
                    <a:lstStyle/>
                    <a:p>
                      <a:pPr marL="0" marR="0">
                        <a:lnSpc>
                          <a:spcPct val="107000"/>
                        </a:lnSpc>
                        <a:spcBef>
                          <a:spcPts val="0"/>
                        </a:spcBef>
                        <a:spcAft>
                          <a:spcPts val="0"/>
                        </a:spcAft>
                      </a:pPr>
                      <a:r>
                        <a:rPr lang="en-US" sz="1300" dirty="0">
                          <a:effectLst/>
                        </a:rPr>
                        <a:t>Cost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26AEBD"/>
                    </a:solidFill>
                  </a:tcPr>
                </a:tc>
                <a:tc>
                  <a:txBody>
                    <a:bodyPr/>
                    <a:lstStyle/>
                    <a:p>
                      <a:pPr marL="0" marR="0">
                        <a:lnSpc>
                          <a:spcPct val="107000"/>
                        </a:lnSpc>
                        <a:spcBef>
                          <a:spcPts val="0"/>
                        </a:spcBef>
                        <a:spcAft>
                          <a:spcPts val="0"/>
                        </a:spcAft>
                      </a:pPr>
                      <a:r>
                        <a:rPr lang="en-US" sz="1300" dirty="0">
                          <a:effectLst/>
                        </a:rPr>
                        <a:t>for all modification where unanticipated price changes </a:t>
                      </a:r>
                      <a:r>
                        <a:rPr lang="en-US" sz="1300" u="sng" dirty="0">
                          <a:effectLst/>
                        </a:rPr>
                        <a:t>with no change in scope</a:t>
                      </a:r>
                      <a:r>
                        <a:rPr lang="en-US" sz="1300" dirty="0">
                          <a:effectLst/>
                        </a:rPr>
                        <a:t> impact the contract value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71373">
                <a:tc>
                  <a:txBody>
                    <a:bodyPr/>
                    <a:lstStyle/>
                    <a:p>
                      <a:pPr marL="0" marR="0">
                        <a:lnSpc>
                          <a:spcPct val="107000"/>
                        </a:lnSpc>
                        <a:spcBef>
                          <a:spcPts val="0"/>
                        </a:spcBef>
                        <a:spcAft>
                          <a:spcPts val="0"/>
                        </a:spcAft>
                      </a:pPr>
                      <a:r>
                        <a:rPr lang="en-US" sz="1300">
                          <a:effectLst/>
                        </a:rPr>
                        <a:t>Technical</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26AEBD"/>
                    </a:solidFill>
                  </a:tcPr>
                </a:tc>
                <a:tc>
                  <a:txBody>
                    <a:bodyPr/>
                    <a:lstStyle/>
                    <a:p>
                      <a:pPr marL="0" marR="0">
                        <a:lnSpc>
                          <a:spcPct val="107000"/>
                        </a:lnSpc>
                        <a:spcBef>
                          <a:spcPts val="0"/>
                        </a:spcBef>
                        <a:spcAft>
                          <a:spcPts val="0"/>
                        </a:spcAft>
                      </a:pPr>
                      <a:r>
                        <a:rPr lang="en-US" sz="1300">
                          <a:effectLst/>
                        </a:rPr>
                        <a:t>for all modifications where unanticipated scope changes impact the contract value</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71373">
                <a:tc>
                  <a:txBody>
                    <a:bodyPr/>
                    <a:lstStyle/>
                    <a:p>
                      <a:pPr marL="0" marR="0">
                        <a:lnSpc>
                          <a:spcPct val="107000"/>
                        </a:lnSpc>
                        <a:spcBef>
                          <a:spcPts val="0"/>
                        </a:spcBef>
                        <a:spcAft>
                          <a:spcPts val="0"/>
                        </a:spcAft>
                      </a:pPr>
                      <a:r>
                        <a:rPr lang="en-US" sz="1300">
                          <a:effectLst/>
                        </a:rPr>
                        <a:t>Schedule</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26AEBD"/>
                    </a:solidFill>
                  </a:tcPr>
                </a:tc>
                <a:tc>
                  <a:txBody>
                    <a:bodyPr/>
                    <a:lstStyle/>
                    <a:p>
                      <a:pPr marL="0" marR="0">
                        <a:lnSpc>
                          <a:spcPct val="107000"/>
                        </a:lnSpc>
                        <a:spcBef>
                          <a:spcPts val="0"/>
                        </a:spcBef>
                        <a:spcAft>
                          <a:spcPts val="0"/>
                        </a:spcAft>
                      </a:pPr>
                      <a:r>
                        <a:rPr lang="en-US" sz="1300">
                          <a:effectLst/>
                        </a:rPr>
                        <a:t>for all modifications where unanticipated schedule changes impact the contract value</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79223">
                <a:tc>
                  <a:txBody>
                    <a:bodyPr/>
                    <a:lstStyle/>
                    <a:p>
                      <a:pPr marL="0" marR="0">
                        <a:lnSpc>
                          <a:spcPct val="107000"/>
                        </a:lnSpc>
                        <a:spcBef>
                          <a:spcPts val="0"/>
                        </a:spcBef>
                        <a:spcAft>
                          <a:spcPts val="0"/>
                        </a:spcAft>
                      </a:pPr>
                      <a:r>
                        <a:rPr lang="en-US" sz="1300" dirty="0">
                          <a:effectLst/>
                        </a:rPr>
                        <a:t>Administrative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26AEBD"/>
                    </a:solidFill>
                  </a:tcPr>
                </a:tc>
                <a:tc>
                  <a:txBody>
                    <a:bodyPr/>
                    <a:lstStyle/>
                    <a:p>
                      <a:pPr marL="0" marR="0">
                        <a:lnSpc>
                          <a:spcPct val="107000"/>
                        </a:lnSpc>
                        <a:spcBef>
                          <a:spcPts val="0"/>
                        </a:spcBef>
                        <a:spcAft>
                          <a:spcPts val="0"/>
                        </a:spcAft>
                      </a:pPr>
                      <a:r>
                        <a:rPr lang="en-US" sz="1300" dirty="0">
                          <a:effectLst/>
                        </a:rPr>
                        <a:t>for all modifications that </a:t>
                      </a:r>
                      <a:r>
                        <a:rPr lang="en-US" sz="1300" u="sng" dirty="0">
                          <a:effectLst/>
                        </a:rPr>
                        <a:t>do not change the overall contract price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7" name="Rectangle 1"/>
          <p:cNvSpPr>
            <a:spLocks noChangeArrowheads="1"/>
          </p:cNvSpPr>
          <p:nvPr/>
        </p:nvSpPr>
        <p:spPr bwMode="auto">
          <a:xfrm>
            <a:off x="4941958" y="3373271"/>
            <a:ext cx="21489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26AEBD"/>
                </a:solidFill>
                <a:effectLst/>
                <a:latin typeface="Calibri" panose="020F0502020204030204" pitchFamily="34" charset="0"/>
                <a:ea typeface="Calibri" panose="020F0502020204030204" pitchFamily="34" charset="0"/>
                <a:cs typeface="Times New Roman" panose="02020603050405020304" pitchFamily="18" charset="0"/>
              </a:rPr>
              <a:t>Price Growth Categories</a:t>
            </a:r>
            <a:endParaRPr kumimoji="0" lang="en-US" altLang="en-US" sz="1400" b="1" i="0" u="none" strike="noStrike" cap="none" normalizeH="0" baseline="0" dirty="0">
              <a:ln>
                <a:noFill/>
              </a:ln>
              <a:solidFill>
                <a:srgbClr val="26AEBD"/>
              </a:solidFill>
              <a:effectLst/>
              <a:latin typeface="Arial" panose="020B0604020202020204" pitchFamily="34" charset="0"/>
            </a:endParaRPr>
          </a:p>
        </p:txBody>
      </p:sp>
    </p:spTree>
    <p:extLst>
      <p:ext uri="{BB962C8B-B14F-4D97-AF65-F5344CB8AC3E}">
        <p14:creationId xmlns:p14="http://schemas.microsoft.com/office/powerpoint/2010/main" val="337672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2D4A0776-1B2A-42DB-A12B-5AB9C9D4864C}" type="slidenum">
              <a:rPr lang="en-US" smtClean="0"/>
              <a:pPr/>
              <a:t>11</a:t>
            </a:fld>
            <a:endParaRPr lang="en-US" dirty="0"/>
          </a:p>
        </p:txBody>
      </p:sp>
      <p:sp>
        <p:nvSpPr>
          <p:cNvPr id="3" name="Text Placeholder 2"/>
          <p:cNvSpPr>
            <a:spLocks noGrp="1"/>
          </p:cNvSpPr>
          <p:nvPr>
            <p:ph type="body" sz="quarter" idx="10"/>
          </p:nvPr>
        </p:nvSpPr>
        <p:spPr/>
        <p:txBody>
          <a:bodyPr/>
          <a:lstStyle/>
          <a:p>
            <a:r>
              <a:rPr lang="en-US" dirty="0"/>
              <a:t>Prevalence of Major Contract Types</a:t>
            </a:r>
          </a:p>
        </p:txBody>
      </p:sp>
      <p:sp>
        <p:nvSpPr>
          <p:cNvPr id="4" name="Text Placeholder 3"/>
          <p:cNvSpPr>
            <a:spLocks noGrp="1"/>
          </p:cNvSpPr>
          <p:nvPr>
            <p:ph type="body" sz="quarter" idx="16"/>
          </p:nvPr>
        </p:nvSpPr>
        <p:spPr>
          <a:xfrm>
            <a:off x="461108" y="930031"/>
            <a:ext cx="11363569" cy="4815314"/>
          </a:xfrm>
        </p:spPr>
        <p:txBody>
          <a:bodyPr/>
          <a:lstStyle/>
          <a:p>
            <a:r>
              <a:rPr lang="en-US" sz="1800" b="1" dirty="0"/>
              <a:t>Benchmarks for Contract Type</a:t>
            </a:r>
          </a:p>
          <a:p>
            <a:pPr lvl="1"/>
            <a:r>
              <a:rPr lang="en-US" dirty="0"/>
              <a:t>FFP an order of magnitude more prevalent than CPFF</a:t>
            </a:r>
          </a:p>
          <a:p>
            <a:pPr lvl="1"/>
            <a:r>
              <a:rPr lang="en-US" dirty="0"/>
              <a:t>CPFF in turn an order of magnitude more prevalent than Incentive-type</a:t>
            </a:r>
          </a:p>
          <a:p>
            <a:r>
              <a:rPr lang="en-US" sz="1800" b="1" dirty="0"/>
              <a:t>Benchmarks for Contract Geometry Parameters</a:t>
            </a:r>
          </a:p>
          <a:p>
            <a:pPr lvl="1"/>
            <a:r>
              <a:rPr lang="en-US" dirty="0"/>
              <a:t>Need to backfill and mine KDB at the CLIN level to obtain useful data for characterizing contract geometry parameters</a:t>
            </a:r>
          </a:p>
          <a:p>
            <a:pPr lvl="1"/>
            <a:r>
              <a:rPr lang="en-US" dirty="0"/>
              <a:t>Such parameters include: target fee percent; ceiling price percent; share ratios (over and under); min and max fee (percentages); and base fee and award fee (percentages)</a:t>
            </a:r>
          </a:p>
          <a:p>
            <a:pPr lvl="1"/>
            <a:r>
              <a:rPr lang="en-US" dirty="0"/>
              <a:t>Desired computations: initial and final margin percentage (or equivalently Return of Cost) for all CLINs, would show the impact of mods on profitability over time</a:t>
            </a:r>
          </a:p>
          <a:p>
            <a:endParaRPr lang="en-US" sz="2800" dirty="0"/>
          </a:p>
        </p:txBody>
      </p:sp>
      <p:sp>
        <p:nvSpPr>
          <p:cNvPr id="5" name="Rectangle 1"/>
          <p:cNvSpPr>
            <a:spLocks noChangeArrowheads="1"/>
          </p:cNvSpPr>
          <p:nvPr/>
        </p:nvSpPr>
        <p:spPr bwMode="auto">
          <a:xfrm>
            <a:off x="5164501" y="3607731"/>
            <a:ext cx="195678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26AEBD"/>
                </a:solidFill>
                <a:effectLst/>
                <a:latin typeface="Calibri" panose="020F0502020204030204" pitchFamily="34" charset="0"/>
                <a:ea typeface="Calibri" panose="020F0502020204030204" pitchFamily="34" charset="0"/>
                <a:cs typeface="Times New Roman" panose="02020603050405020304" pitchFamily="18" charset="0"/>
              </a:rPr>
              <a:t>Contract Types in KDB</a:t>
            </a:r>
            <a:endParaRPr kumimoji="0" lang="en-US" altLang="en-US" sz="1400" b="1" i="0" u="none" strike="noStrike" cap="none" normalizeH="0" baseline="0" dirty="0">
              <a:ln>
                <a:noFill/>
              </a:ln>
              <a:solidFill>
                <a:srgbClr val="26AEBD"/>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68356142"/>
              </p:ext>
            </p:extLst>
          </p:nvPr>
        </p:nvGraphicFramePr>
        <p:xfrm>
          <a:off x="461109" y="3915508"/>
          <a:ext cx="11130815" cy="2366048"/>
        </p:xfrm>
        <a:graphic>
          <a:graphicData uri="http://schemas.openxmlformats.org/drawingml/2006/table">
            <a:tbl>
              <a:tblPr firstRow="1" firstCol="1" lastRow="1" bandRow="1">
                <a:tableStyleId>{5C22544A-7EE6-4342-B048-85BDC9FD1C3A}</a:tableStyleId>
              </a:tblPr>
              <a:tblGrid>
                <a:gridCol w="1854640">
                  <a:extLst>
                    <a:ext uri="{9D8B030D-6E8A-4147-A177-3AD203B41FA5}">
                      <a16:colId xmlns:a16="http://schemas.microsoft.com/office/drawing/2014/main" val="20000"/>
                    </a:ext>
                  </a:extLst>
                </a:gridCol>
                <a:gridCol w="1855235">
                  <a:extLst>
                    <a:ext uri="{9D8B030D-6E8A-4147-A177-3AD203B41FA5}">
                      <a16:colId xmlns:a16="http://schemas.microsoft.com/office/drawing/2014/main" val="20001"/>
                    </a:ext>
                  </a:extLst>
                </a:gridCol>
                <a:gridCol w="1855235">
                  <a:extLst>
                    <a:ext uri="{9D8B030D-6E8A-4147-A177-3AD203B41FA5}">
                      <a16:colId xmlns:a16="http://schemas.microsoft.com/office/drawing/2014/main" val="20002"/>
                    </a:ext>
                  </a:extLst>
                </a:gridCol>
                <a:gridCol w="1855235">
                  <a:extLst>
                    <a:ext uri="{9D8B030D-6E8A-4147-A177-3AD203B41FA5}">
                      <a16:colId xmlns:a16="http://schemas.microsoft.com/office/drawing/2014/main" val="20003"/>
                    </a:ext>
                  </a:extLst>
                </a:gridCol>
                <a:gridCol w="1855235">
                  <a:extLst>
                    <a:ext uri="{9D8B030D-6E8A-4147-A177-3AD203B41FA5}">
                      <a16:colId xmlns:a16="http://schemas.microsoft.com/office/drawing/2014/main" val="20004"/>
                    </a:ext>
                  </a:extLst>
                </a:gridCol>
                <a:gridCol w="1855235">
                  <a:extLst>
                    <a:ext uri="{9D8B030D-6E8A-4147-A177-3AD203B41FA5}">
                      <a16:colId xmlns:a16="http://schemas.microsoft.com/office/drawing/2014/main" val="20005"/>
                    </a:ext>
                  </a:extLst>
                </a:gridCol>
              </a:tblGrid>
              <a:tr h="295756">
                <a:tc>
                  <a:txBody>
                    <a:bodyPr/>
                    <a:lstStyle/>
                    <a:p>
                      <a:pPr marL="0" marR="0" algn="ctr">
                        <a:lnSpc>
                          <a:spcPct val="107000"/>
                        </a:lnSpc>
                        <a:spcBef>
                          <a:spcPts val="0"/>
                        </a:spcBef>
                        <a:spcAft>
                          <a:spcPts val="0"/>
                        </a:spcAft>
                      </a:pPr>
                      <a:r>
                        <a:rPr lang="en-US" sz="1400" dirty="0">
                          <a:effectLst/>
                        </a:rPr>
                        <a:t>Contract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26AEBD"/>
                    </a:solidFill>
                  </a:tcPr>
                </a:tc>
                <a:tc>
                  <a:txBody>
                    <a:bodyPr/>
                    <a:lstStyle/>
                    <a:p>
                      <a:pPr marL="0" marR="0" algn="ctr">
                        <a:lnSpc>
                          <a:spcPct val="107000"/>
                        </a:lnSpc>
                        <a:spcBef>
                          <a:spcPts val="0"/>
                        </a:spcBef>
                        <a:spcAft>
                          <a:spcPts val="0"/>
                        </a:spcAft>
                      </a:pPr>
                      <a:r>
                        <a:rPr lang="en-US" sz="1400" dirty="0">
                          <a:effectLst/>
                        </a:rPr>
                        <a:t>Count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26AEBD"/>
                    </a:solidFill>
                  </a:tcPr>
                </a:tc>
                <a:tc>
                  <a:txBody>
                    <a:bodyPr/>
                    <a:lstStyle/>
                    <a:p>
                      <a:pPr marL="0" marR="0" algn="ctr">
                        <a:lnSpc>
                          <a:spcPct val="107000"/>
                        </a:lnSpc>
                        <a:spcBef>
                          <a:spcPts val="0"/>
                        </a:spcBef>
                        <a:spcAft>
                          <a:spcPts val="0"/>
                        </a:spcAft>
                      </a:pPr>
                      <a:r>
                        <a:rPr lang="en-US" sz="1400" dirty="0">
                          <a:effectLst/>
                        </a:rPr>
                        <a:t>Value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26AEBD"/>
                    </a:solid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By Count</a:t>
                      </a:r>
                    </a:p>
                  </a:txBody>
                  <a:tcPr marL="68580" marR="68580" marT="0" marB="0">
                    <a:solidFill>
                      <a:srgbClr val="26AEBD"/>
                    </a:solid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By Value</a:t>
                      </a:r>
                    </a:p>
                  </a:txBody>
                  <a:tcPr marL="68580" marR="68580" marT="0" marB="0">
                    <a:solidFill>
                      <a:srgbClr val="26AEBD"/>
                    </a:solidFill>
                  </a:tcPr>
                </a:tc>
                <a:tc>
                  <a:txBody>
                    <a:bodyPr/>
                    <a:lstStyle/>
                    <a:p>
                      <a:pPr marL="0" marR="0" algn="ctr">
                        <a:lnSpc>
                          <a:spcPct val="107000"/>
                        </a:lnSpc>
                        <a:spcBef>
                          <a:spcPts val="0"/>
                        </a:spcBef>
                        <a:spcAft>
                          <a:spcPts val="0"/>
                        </a:spcAft>
                      </a:pPr>
                      <a:r>
                        <a:rPr lang="en-US" sz="1400" dirty="0">
                          <a:effectLst/>
                        </a:rPr>
                        <a:t>Average Size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26AEBD"/>
                    </a:solidFill>
                  </a:tcPr>
                </a:tc>
                <a:extLst>
                  <a:ext uri="{0D108BD9-81ED-4DB2-BD59-A6C34878D82A}">
                    <a16:rowId xmlns:a16="http://schemas.microsoft.com/office/drawing/2014/main" val="10000"/>
                  </a:ext>
                </a:extLst>
              </a:tr>
              <a:tr h="295756">
                <a:tc>
                  <a:txBody>
                    <a:bodyPr/>
                    <a:lstStyle/>
                    <a:p>
                      <a:pPr marL="0" marR="0">
                        <a:lnSpc>
                          <a:spcPct val="107000"/>
                        </a:lnSpc>
                        <a:spcBef>
                          <a:spcPts val="0"/>
                        </a:spcBef>
                        <a:spcAft>
                          <a:spcPts val="0"/>
                        </a:spcAft>
                      </a:pPr>
                      <a:r>
                        <a:rPr lang="en-US" sz="1300" dirty="0">
                          <a:effectLst/>
                        </a:rPr>
                        <a:t>CPAF</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6AEBD"/>
                    </a:solidFill>
                  </a:tcPr>
                </a:tc>
                <a:tc>
                  <a:txBody>
                    <a:bodyPr/>
                    <a:lstStyle/>
                    <a:p>
                      <a:pPr marL="0" marR="0" algn="ctr">
                        <a:lnSpc>
                          <a:spcPct val="107000"/>
                        </a:lnSpc>
                        <a:spcBef>
                          <a:spcPts val="0"/>
                        </a:spcBef>
                        <a:spcAft>
                          <a:spcPts val="0"/>
                        </a:spcAft>
                      </a:pPr>
                      <a:r>
                        <a:rPr lang="en-US" sz="1400" dirty="0">
                          <a:effectLst/>
                        </a:rPr>
                        <a:t>632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 $     51,012,918,376.09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400" b="0" i="0" u="none" strike="noStrike" dirty="0">
                          <a:solidFill>
                            <a:srgbClr val="000000"/>
                          </a:solidFill>
                          <a:effectLst/>
                          <a:latin typeface="Calibri" panose="020F0502020204030204" pitchFamily="34" charset="0"/>
                        </a:rPr>
                        <a:t>1.1%</a:t>
                      </a:r>
                    </a:p>
                  </a:txBody>
                  <a:tcPr marL="0" marR="0" marT="0" marB="0" anchor="ctr"/>
                </a:tc>
                <a:tc>
                  <a:txBody>
                    <a:bodyPr/>
                    <a:lstStyle/>
                    <a:p>
                      <a:pPr algn="r" fontAlgn="b"/>
                      <a:r>
                        <a:rPr lang="en-US" sz="1400" b="0" i="0" u="none" strike="noStrike">
                          <a:solidFill>
                            <a:srgbClr val="000000"/>
                          </a:solidFill>
                          <a:effectLst/>
                          <a:latin typeface="Calibri" panose="020F0502020204030204" pitchFamily="34" charset="0"/>
                        </a:rPr>
                        <a:t>12.9%</a:t>
                      </a:r>
                    </a:p>
                  </a:txBody>
                  <a:tcPr marL="0" marR="0" marT="0" marB="0" anchor="ctr"/>
                </a:tc>
                <a:tc>
                  <a:txBody>
                    <a:bodyPr/>
                    <a:lstStyle/>
                    <a:p>
                      <a:pPr algn="r" fontAlgn="b"/>
                      <a:r>
                        <a:rPr lang="en-US" sz="1400" b="0" i="0" u="none" strike="noStrike">
                          <a:solidFill>
                            <a:srgbClr val="000000"/>
                          </a:solidFill>
                          <a:effectLst/>
                          <a:latin typeface="Calibri" panose="020F0502020204030204" pitchFamily="34" charset="0"/>
                        </a:rPr>
                        <a:t>$80,716,643.00 </a:t>
                      </a:r>
                    </a:p>
                  </a:txBody>
                  <a:tcPr marL="0" marR="0" marT="0" marB="0" anchor="ctr"/>
                </a:tc>
                <a:extLst>
                  <a:ext uri="{0D108BD9-81ED-4DB2-BD59-A6C34878D82A}">
                    <a16:rowId xmlns:a16="http://schemas.microsoft.com/office/drawing/2014/main" val="10001"/>
                  </a:ext>
                </a:extLst>
              </a:tr>
              <a:tr h="295756">
                <a:tc>
                  <a:txBody>
                    <a:bodyPr/>
                    <a:lstStyle/>
                    <a:p>
                      <a:pPr marL="0" marR="0">
                        <a:lnSpc>
                          <a:spcPct val="107000"/>
                        </a:lnSpc>
                        <a:spcBef>
                          <a:spcPts val="0"/>
                        </a:spcBef>
                        <a:spcAft>
                          <a:spcPts val="0"/>
                        </a:spcAft>
                      </a:pPr>
                      <a:r>
                        <a:rPr lang="en-US" sz="1300" dirty="0">
                          <a:effectLst/>
                        </a:rPr>
                        <a:t>CPIF</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6AEBD"/>
                    </a:solidFill>
                  </a:tcPr>
                </a:tc>
                <a:tc>
                  <a:txBody>
                    <a:bodyPr/>
                    <a:lstStyle/>
                    <a:p>
                      <a:pPr marL="0" marR="0" algn="ctr">
                        <a:lnSpc>
                          <a:spcPct val="107000"/>
                        </a:lnSpc>
                        <a:spcBef>
                          <a:spcPts val="0"/>
                        </a:spcBef>
                        <a:spcAft>
                          <a:spcPts val="0"/>
                        </a:spcAft>
                      </a:pPr>
                      <a:r>
                        <a:rPr lang="en-US" sz="1400" dirty="0">
                          <a:effectLst/>
                        </a:rPr>
                        <a:t>665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 $     24,081,165,007.56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400" b="0" i="0" u="none" strike="noStrike" dirty="0">
                          <a:solidFill>
                            <a:srgbClr val="000000"/>
                          </a:solidFill>
                          <a:effectLst/>
                          <a:latin typeface="Calibri" panose="020F0502020204030204" pitchFamily="34" charset="0"/>
                        </a:rPr>
                        <a:t>1.2%</a:t>
                      </a:r>
                    </a:p>
                  </a:txBody>
                  <a:tcPr marL="0" marR="0" marT="0" marB="0" anchor="ctr"/>
                </a:tc>
                <a:tc>
                  <a:txBody>
                    <a:bodyPr/>
                    <a:lstStyle/>
                    <a:p>
                      <a:pPr algn="r" fontAlgn="b"/>
                      <a:r>
                        <a:rPr lang="en-US" sz="1400" b="0" i="0" u="none" strike="noStrike">
                          <a:solidFill>
                            <a:srgbClr val="000000"/>
                          </a:solidFill>
                          <a:effectLst/>
                          <a:latin typeface="Calibri" panose="020F0502020204030204" pitchFamily="34" charset="0"/>
                        </a:rPr>
                        <a:t>6.1%</a:t>
                      </a:r>
                    </a:p>
                  </a:txBody>
                  <a:tcPr marL="0" marR="0" marT="0" marB="0" anchor="ctr"/>
                </a:tc>
                <a:tc>
                  <a:txBody>
                    <a:bodyPr/>
                    <a:lstStyle/>
                    <a:p>
                      <a:pPr algn="r" fontAlgn="b"/>
                      <a:r>
                        <a:rPr lang="en-US" sz="1400" b="0" i="0" u="none" strike="noStrike">
                          <a:solidFill>
                            <a:srgbClr val="000000"/>
                          </a:solidFill>
                          <a:effectLst/>
                          <a:latin typeface="Calibri" panose="020F0502020204030204" pitchFamily="34" charset="0"/>
                        </a:rPr>
                        <a:t>$36,212,278.21 </a:t>
                      </a:r>
                    </a:p>
                  </a:txBody>
                  <a:tcPr marL="0" marR="0" marT="0" marB="0" anchor="ctr"/>
                </a:tc>
                <a:extLst>
                  <a:ext uri="{0D108BD9-81ED-4DB2-BD59-A6C34878D82A}">
                    <a16:rowId xmlns:a16="http://schemas.microsoft.com/office/drawing/2014/main" val="10002"/>
                  </a:ext>
                </a:extLst>
              </a:tr>
              <a:tr h="295756">
                <a:tc>
                  <a:txBody>
                    <a:bodyPr/>
                    <a:lstStyle/>
                    <a:p>
                      <a:pPr marL="0" marR="0">
                        <a:lnSpc>
                          <a:spcPct val="107000"/>
                        </a:lnSpc>
                        <a:spcBef>
                          <a:spcPts val="0"/>
                        </a:spcBef>
                        <a:spcAft>
                          <a:spcPts val="0"/>
                        </a:spcAft>
                      </a:pPr>
                      <a:r>
                        <a:rPr lang="en-US" sz="1300" dirty="0">
                          <a:effectLst/>
                        </a:rPr>
                        <a:t>FPIF</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6AEBD"/>
                    </a:solidFill>
                  </a:tcPr>
                </a:tc>
                <a:tc>
                  <a:txBody>
                    <a:bodyPr/>
                    <a:lstStyle/>
                    <a:p>
                      <a:pPr marL="0" marR="0" algn="ctr">
                        <a:lnSpc>
                          <a:spcPct val="107000"/>
                        </a:lnSpc>
                        <a:spcBef>
                          <a:spcPts val="0"/>
                        </a:spcBef>
                        <a:spcAft>
                          <a:spcPts val="0"/>
                        </a:spcAft>
                      </a:pPr>
                      <a:r>
                        <a:rPr lang="en-US" sz="1400" dirty="0">
                          <a:effectLst/>
                        </a:rPr>
                        <a:t>1,296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 $     70,482,041,186.76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400" b="0" i="0" u="none" strike="noStrike" dirty="0">
                          <a:solidFill>
                            <a:srgbClr val="000000"/>
                          </a:solidFill>
                          <a:effectLst/>
                          <a:latin typeface="Calibri" panose="020F0502020204030204" pitchFamily="34" charset="0"/>
                        </a:rPr>
                        <a:t>2.3%</a:t>
                      </a:r>
                    </a:p>
                  </a:txBody>
                  <a:tcPr marL="0" marR="0" marT="0" marB="0" anchor="ctr"/>
                </a:tc>
                <a:tc>
                  <a:txBody>
                    <a:bodyPr/>
                    <a:lstStyle/>
                    <a:p>
                      <a:pPr algn="r" fontAlgn="b"/>
                      <a:r>
                        <a:rPr lang="en-US" sz="1400" b="0" i="0" u="none" strike="noStrike" dirty="0">
                          <a:solidFill>
                            <a:srgbClr val="000000"/>
                          </a:solidFill>
                          <a:effectLst/>
                          <a:latin typeface="Calibri" panose="020F0502020204030204" pitchFamily="34" charset="0"/>
                        </a:rPr>
                        <a:t>17.8%</a:t>
                      </a:r>
                    </a:p>
                  </a:txBody>
                  <a:tcPr marL="0" marR="0" marT="0" marB="0" anchor="ctr"/>
                </a:tc>
                <a:tc>
                  <a:txBody>
                    <a:bodyPr/>
                    <a:lstStyle/>
                    <a:p>
                      <a:pPr algn="r" fontAlgn="b"/>
                      <a:r>
                        <a:rPr lang="en-US" sz="1400" b="0" i="0" u="none" strike="noStrike">
                          <a:solidFill>
                            <a:srgbClr val="000000"/>
                          </a:solidFill>
                          <a:effectLst/>
                          <a:latin typeface="Calibri" panose="020F0502020204030204" pitchFamily="34" charset="0"/>
                        </a:rPr>
                        <a:t>$54,384,291.04 </a:t>
                      </a:r>
                    </a:p>
                  </a:txBody>
                  <a:tcPr marL="0" marR="0" marT="0" marB="0" anchor="ctr"/>
                </a:tc>
                <a:extLst>
                  <a:ext uri="{0D108BD9-81ED-4DB2-BD59-A6C34878D82A}">
                    <a16:rowId xmlns:a16="http://schemas.microsoft.com/office/drawing/2014/main" val="10003"/>
                  </a:ext>
                </a:extLst>
              </a:tr>
              <a:tr h="295756">
                <a:tc>
                  <a:txBody>
                    <a:bodyPr/>
                    <a:lstStyle/>
                    <a:p>
                      <a:pPr marL="0" marR="0">
                        <a:lnSpc>
                          <a:spcPct val="107000"/>
                        </a:lnSpc>
                        <a:spcBef>
                          <a:spcPts val="0"/>
                        </a:spcBef>
                        <a:spcAft>
                          <a:spcPts val="0"/>
                        </a:spcAft>
                      </a:pPr>
                      <a:r>
                        <a:rPr lang="en-US" sz="1300" dirty="0">
                          <a:effectLst/>
                        </a:rPr>
                        <a:t>FFP</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6AEBD"/>
                    </a:solidFill>
                  </a:tcPr>
                </a:tc>
                <a:tc>
                  <a:txBody>
                    <a:bodyPr/>
                    <a:lstStyle/>
                    <a:p>
                      <a:pPr marL="0" marR="0" algn="ctr">
                        <a:lnSpc>
                          <a:spcPct val="107000"/>
                        </a:lnSpc>
                        <a:spcBef>
                          <a:spcPts val="0"/>
                        </a:spcBef>
                        <a:spcAft>
                          <a:spcPts val="0"/>
                        </a:spcAft>
                      </a:pPr>
                      <a:r>
                        <a:rPr lang="en-US" sz="1400" dirty="0">
                          <a:effectLst/>
                        </a:rPr>
                        <a:t>40,446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 $  167,832,774,252.10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400" b="0" i="0" u="none" strike="noStrike">
                          <a:solidFill>
                            <a:srgbClr val="000000"/>
                          </a:solidFill>
                          <a:effectLst/>
                          <a:latin typeface="Calibri" panose="020F0502020204030204" pitchFamily="34" charset="0"/>
                        </a:rPr>
                        <a:t>71.5%</a:t>
                      </a:r>
                    </a:p>
                  </a:txBody>
                  <a:tcPr marL="0" marR="0" marT="0" marB="0" anchor="ctr"/>
                </a:tc>
                <a:tc>
                  <a:txBody>
                    <a:bodyPr/>
                    <a:lstStyle/>
                    <a:p>
                      <a:pPr algn="r" fontAlgn="b"/>
                      <a:r>
                        <a:rPr lang="en-US" sz="1400" b="0" i="0" u="none" strike="noStrike" dirty="0">
                          <a:solidFill>
                            <a:srgbClr val="000000"/>
                          </a:solidFill>
                          <a:effectLst/>
                          <a:latin typeface="Calibri" panose="020F0502020204030204" pitchFamily="34" charset="0"/>
                        </a:rPr>
                        <a:t>42.4%</a:t>
                      </a:r>
                    </a:p>
                  </a:txBody>
                  <a:tcPr marL="0" marR="0" marT="0" marB="0" anchor="ctr"/>
                </a:tc>
                <a:tc>
                  <a:txBody>
                    <a:bodyPr/>
                    <a:lstStyle/>
                    <a:p>
                      <a:pPr algn="r" fontAlgn="b"/>
                      <a:r>
                        <a:rPr lang="en-US" sz="1400" b="0" i="0" u="none" strike="noStrike">
                          <a:solidFill>
                            <a:srgbClr val="000000"/>
                          </a:solidFill>
                          <a:effectLst/>
                          <a:latin typeface="Calibri" panose="020F0502020204030204" pitchFamily="34" charset="0"/>
                        </a:rPr>
                        <a:t>$4,149,551.85 </a:t>
                      </a:r>
                    </a:p>
                  </a:txBody>
                  <a:tcPr marL="0" marR="0" marT="0" marB="0" anchor="ctr"/>
                </a:tc>
                <a:extLst>
                  <a:ext uri="{0D108BD9-81ED-4DB2-BD59-A6C34878D82A}">
                    <a16:rowId xmlns:a16="http://schemas.microsoft.com/office/drawing/2014/main" val="10004"/>
                  </a:ext>
                </a:extLst>
              </a:tr>
              <a:tr h="295756">
                <a:tc>
                  <a:txBody>
                    <a:bodyPr/>
                    <a:lstStyle/>
                    <a:p>
                      <a:pPr marL="0" marR="0">
                        <a:lnSpc>
                          <a:spcPct val="107000"/>
                        </a:lnSpc>
                        <a:spcBef>
                          <a:spcPts val="0"/>
                        </a:spcBef>
                        <a:spcAft>
                          <a:spcPts val="0"/>
                        </a:spcAft>
                      </a:pPr>
                      <a:r>
                        <a:rPr lang="en-US" sz="1300" dirty="0">
                          <a:effectLst/>
                        </a:rPr>
                        <a:t>COST &amp; CPFF</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6AEBD"/>
                    </a:solidFill>
                  </a:tcPr>
                </a:tc>
                <a:tc>
                  <a:txBody>
                    <a:bodyPr/>
                    <a:lstStyle/>
                    <a:p>
                      <a:pPr marL="0" marR="0" algn="ctr">
                        <a:lnSpc>
                          <a:spcPct val="107000"/>
                        </a:lnSpc>
                        <a:spcBef>
                          <a:spcPts val="0"/>
                        </a:spcBef>
                        <a:spcAft>
                          <a:spcPts val="0"/>
                        </a:spcAft>
                      </a:pPr>
                      <a:r>
                        <a:rPr lang="en-US" sz="1400" dirty="0">
                          <a:effectLst/>
                        </a:rPr>
                        <a:t>6,949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 $     29,755,157,311.01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400" b="0" i="0" u="none" strike="noStrike" dirty="0">
                          <a:solidFill>
                            <a:srgbClr val="000000"/>
                          </a:solidFill>
                          <a:effectLst/>
                          <a:latin typeface="Calibri" panose="020F0502020204030204" pitchFamily="34" charset="0"/>
                        </a:rPr>
                        <a:t>12.3%</a:t>
                      </a:r>
                    </a:p>
                  </a:txBody>
                  <a:tcPr marL="0" marR="0" marT="0" marB="0" anchor="ctr"/>
                </a:tc>
                <a:tc>
                  <a:txBody>
                    <a:bodyPr/>
                    <a:lstStyle/>
                    <a:p>
                      <a:pPr algn="r" fontAlgn="b"/>
                      <a:r>
                        <a:rPr lang="en-US" sz="1400" b="0" i="0" u="none" strike="noStrike" dirty="0">
                          <a:solidFill>
                            <a:srgbClr val="000000"/>
                          </a:solidFill>
                          <a:effectLst/>
                          <a:latin typeface="Calibri" panose="020F0502020204030204" pitchFamily="34" charset="0"/>
                        </a:rPr>
                        <a:t>7.5%</a:t>
                      </a:r>
                    </a:p>
                  </a:txBody>
                  <a:tcPr marL="0" marR="0" marT="0" marB="0" anchor="ctr"/>
                </a:tc>
                <a:tc>
                  <a:txBody>
                    <a:bodyPr/>
                    <a:lstStyle/>
                    <a:p>
                      <a:pPr algn="r" fontAlgn="b"/>
                      <a:r>
                        <a:rPr lang="en-US" sz="1400" b="0" i="0" u="none" strike="noStrike">
                          <a:solidFill>
                            <a:srgbClr val="000000"/>
                          </a:solidFill>
                          <a:effectLst/>
                          <a:latin typeface="Calibri" panose="020F0502020204030204" pitchFamily="34" charset="0"/>
                        </a:rPr>
                        <a:t>$4,281,933.70 </a:t>
                      </a:r>
                    </a:p>
                  </a:txBody>
                  <a:tcPr marL="0" marR="0" marT="0" marB="0" anchor="ctr"/>
                </a:tc>
                <a:extLst>
                  <a:ext uri="{0D108BD9-81ED-4DB2-BD59-A6C34878D82A}">
                    <a16:rowId xmlns:a16="http://schemas.microsoft.com/office/drawing/2014/main" val="10005"/>
                  </a:ext>
                </a:extLst>
              </a:tr>
              <a:tr h="295756">
                <a:tc>
                  <a:txBody>
                    <a:bodyPr/>
                    <a:lstStyle/>
                    <a:p>
                      <a:pPr marL="0" marR="0">
                        <a:lnSpc>
                          <a:spcPct val="107000"/>
                        </a:lnSpc>
                        <a:spcBef>
                          <a:spcPts val="0"/>
                        </a:spcBef>
                        <a:spcAft>
                          <a:spcPts val="0"/>
                        </a:spcAft>
                      </a:pPr>
                      <a:r>
                        <a:rPr lang="en-US" sz="1300" dirty="0">
                          <a:effectLst/>
                        </a:rPr>
                        <a:t>Other</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6AEBD"/>
                    </a:solidFill>
                  </a:tcPr>
                </a:tc>
                <a:tc>
                  <a:txBody>
                    <a:bodyPr/>
                    <a:lstStyle/>
                    <a:p>
                      <a:pPr marL="0" marR="0" algn="ctr">
                        <a:lnSpc>
                          <a:spcPct val="107000"/>
                        </a:lnSpc>
                        <a:spcBef>
                          <a:spcPts val="0"/>
                        </a:spcBef>
                        <a:spcAft>
                          <a:spcPts val="0"/>
                        </a:spcAft>
                      </a:pPr>
                      <a:r>
                        <a:rPr lang="en-US" sz="1400" dirty="0">
                          <a:effectLst/>
                        </a:rPr>
                        <a:t>6,559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 $     52,434,424,590.58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400" b="0" i="0" u="none" strike="noStrike">
                          <a:solidFill>
                            <a:srgbClr val="000000"/>
                          </a:solidFill>
                          <a:effectLst/>
                          <a:latin typeface="Calibri" panose="020F0502020204030204" pitchFamily="34" charset="0"/>
                        </a:rPr>
                        <a:t>11.6%</a:t>
                      </a:r>
                    </a:p>
                  </a:txBody>
                  <a:tcPr marL="0" marR="0" marT="0" marB="0" anchor="ctr"/>
                </a:tc>
                <a:tc>
                  <a:txBody>
                    <a:bodyPr/>
                    <a:lstStyle/>
                    <a:p>
                      <a:pPr algn="r" fontAlgn="b"/>
                      <a:r>
                        <a:rPr lang="en-US" sz="1400" b="0" i="0" u="none" strike="noStrike" dirty="0">
                          <a:solidFill>
                            <a:srgbClr val="000000"/>
                          </a:solidFill>
                          <a:effectLst/>
                          <a:latin typeface="Calibri" panose="020F0502020204030204" pitchFamily="34" charset="0"/>
                        </a:rPr>
                        <a:t>13.3%</a:t>
                      </a:r>
                    </a:p>
                  </a:txBody>
                  <a:tcPr marL="0" marR="0" marT="0" marB="0" anchor="ctr"/>
                </a:tc>
                <a:tc>
                  <a:txBody>
                    <a:bodyPr/>
                    <a:lstStyle/>
                    <a:p>
                      <a:pPr algn="r" fontAlgn="b"/>
                      <a:r>
                        <a:rPr lang="en-US" sz="1400" b="0" i="0" u="none" strike="noStrike" dirty="0">
                          <a:solidFill>
                            <a:srgbClr val="000000"/>
                          </a:solidFill>
                          <a:effectLst/>
                          <a:latin typeface="Calibri" panose="020F0502020204030204" pitchFamily="34" charset="0"/>
                        </a:rPr>
                        <a:t>$7,994,271.17 </a:t>
                      </a:r>
                    </a:p>
                  </a:txBody>
                  <a:tcPr marL="0" marR="0" marT="0" marB="0" anchor="ctr"/>
                </a:tc>
                <a:extLst>
                  <a:ext uri="{0D108BD9-81ED-4DB2-BD59-A6C34878D82A}">
                    <a16:rowId xmlns:a16="http://schemas.microsoft.com/office/drawing/2014/main" val="10006"/>
                  </a:ext>
                </a:extLst>
              </a:tr>
              <a:tr h="295756">
                <a:tc>
                  <a:txBody>
                    <a:bodyPr/>
                    <a:lstStyle/>
                    <a:p>
                      <a:pPr marL="0" marR="0">
                        <a:lnSpc>
                          <a:spcPct val="107000"/>
                        </a:lnSpc>
                        <a:spcBef>
                          <a:spcPts val="0"/>
                        </a:spcBef>
                        <a:spcAft>
                          <a:spcPts val="0"/>
                        </a:spcAft>
                      </a:pPr>
                      <a:r>
                        <a:rPr lang="en-US" sz="1300" dirty="0">
                          <a:effectLst/>
                        </a:rPr>
                        <a:t>Total</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6666"/>
                    </a:solidFill>
                  </a:tcPr>
                </a:tc>
                <a:tc>
                  <a:txBody>
                    <a:bodyPr/>
                    <a:lstStyle/>
                    <a:p>
                      <a:pPr marL="0" marR="0" algn="ctr">
                        <a:lnSpc>
                          <a:spcPct val="107000"/>
                        </a:lnSpc>
                        <a:spcBef>
                          <a:spcPts val="0"/>
                        </a:spcBef>
                        <a:spcAft>
                          <a:spcPts val="0"/>
                        </a:spcAft>
                      </a:pPr>
                      <a:r>
                        <a:rPr lang="en-US" sz="1400" dirty="0">
                          <a:effectLst/>
                        </a:rPr>
                        <a:t>56,547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6666"/>
                    </a:solidFill>
                  </a:tcPr>
                </a:tc>
                <a:tc>
                  <a:txBody>
                    <a:bodyPr/>
                    <a:lstStyle/>
                    <a:p>
                      <a:pPr marL="0" marR="0">
                        <a:lnSpc>
                          <a:spcPct val="107000"/>
                        </a:lnSpc>
                        <a:spcBef>
                          <a:spcPts val="0"/>
                        </a:spcBef>
                        <a:spcAft>
                          <a:spcPts val="0"/>
                        </a:spcAft>
                      </a:pPr>
                      <a:r>
                        <a:rPr lang="en-US" sz="1400" dirty="0">
                          <a:effectLst/>
                        </a:rPr>
                        <a:t> $  395,598,480,724.10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6666"/>
                    </a:solidFill>
                  </a:tcPr>
                </a:tc>
                <a:tc>
                  <a:txBody>
                    <a:bodyPr/>
                    <a:lstStyle/>
                    <a:p>
                      <a:pPr algn="r" fontAlgn="b"/>
                      <a:r>
                        <a:rPr lang="en-US" sz="1400" b="1" i="0" u="none" strike="noStrike" dirty="0">
                          <a:solidFill>
                            <a:schemeClr val="bg1"/>
                          </a:solidFill>
                          <a:effectLst/>
                          <a:latin typeface="Calibri" panose="020F0502020204030204" pitchFamily="34" charset="0"/>
                        </a:rPr>
                        <a:t>100.0%</a:t>
                      </a:r>
                    </a:p>
                  </a:txBody>
                  <a:tcPr marL="0" marR="0" marT="0" marB="0" anchor="ctr">
                    <a:solidFill>
                      <a:srgbClr val="006666"/>
                    </a:solidFill>
                  </a:tcPr>
                </a:tc>
                <a:tc>
                  <a:txBody>
                    <a:bodyPr/>
                    <a:lstStyle/>
                    <a:p>
                      <a:pPr algn="r" fontAlgn="b"/>
                      <a:r>
                        <a:rPr lang="en-US" sz="1400" b="1" i="0" u="none" strike="noStrike" dirty="0">
                          <a:solidFill>
                            <a:schemeClr val="bg1"/>
                          </a:solidFill>
                          <a:effectLst/>
                          <a:latin typeface="Calibri" panose="020F0502020204030204" pitchFamily="34" charset="0"/>
                        </a:rPr>
                        <a:t>100.0%</a:t>
                      </a:r>
                    </a:p>
                  </a:txBody>
                  <a:tcPr marL="0" marR="0" marT="0" marB="0" anchor="ctr">
                    <a:solidFill>
                      <a:srgbClr val="006666"/>
                    </a:solidFill>
                  </a:tcPr>
                </a:tc>
                <a:tc>
                  <a:txBody>
                    <a:bodyPr/>
                    <a:lstStyle/>
                    <a:p>
                      <a:pPr algn="r" fontAlgn="b"/>
                      <a:r>
                        <a:rPr lang="en-US" sz="1400" b="1" i="0" u="none" strike="noStrike" dirty="0">
                          <a:solidFill>
                            <a:schemeClr val="bg1"/>
                          </a:solidFill>
                          <a:effectLst/>
                          <a:latin typeface="Calibri" panose="020F0502020204030204" pitchFamily="34" charset="0"/>
                        </a:rPr>
                        <a:t>$6,995,923.40 </a:t>
                      </a:r>
                    </a:p>
                  </a:txBody>
                  <a:tcPr marL="0" marR="0" marT="0" marB="0" anchor="ctr">
                    <a:solidFill>
                      <a:srgbClr val="006666"/>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23662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2D4A0776-1B2A-42DB-A12B-5AB9C9D4864C}" type="slidenum">
              <a:rPr lang="en-US" smtClean="0"/>
              <a:pPr/>
              <a:t>12</a:t>
            </a:fld>
            <a:endParaRPr lang="en-US" dirty="0"/>
          </a:p>
        </p:txBody>
      </p:sp>
      <p:sp>
        <p:nvSpPr>
          <p:cNvPr id="3" name="Text Placeholder 2"/>
          <p:cNvSpPr>
            <a:spLocks noGrp="1"/>
          </p:cNvSpPr>
          <p:nvPr>
            <p:ph type="body" sz="quarter" idx="10"/>
          </p:nvPr>
        </p:nvSpPr>
        <p:spPr/>
        <p:txBody>
          <a:bodyPr/>
          <a:lstStyle/>
          <a:p>
            <a:r>
              <a:rPr lang="en-US" dirty="0"/>
              <a:t>Contracts Database (KDB) as a Resource</a:t>
            </a:r>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6"/>
              </p:nvPr>
            </p:nvSpPr>
            <p:spPr/>
            <p:txBody>
              <a:bodyPr/>
              <a:lstStyle/>
              <a:p>
                <a:r>
                  <a:rPr lang="en-US" sz="1800" b="1" dirty="0"/>
                  <a:t>Contract “Texture” and Categorization: Initial Approaches and Results</a:t>
                </a:r>
              </a:p>
              <a:p>
                <a:pPr lvl="1"/>
                <a:r>
                  <a:rPr lang="en-US" dirty="0"/>
                  <a:t>Goal: Develop a characterization of contract “texture” that takes into account the following attributes</a:t>
                </a:r>
              </a:p>
              <a:p>
                <a:pPr lvl="2"/>
                <a:r>
                  <a:rPr lang="en-US" dirty="0"/>
                  <a:t>Scope</a:t>
                </a:r>
              </a:p>
              <a:p>
                <a:pPr lvl="2"/>
                <a:r>
                  <a:rPr lang="en-US" dirty="0"/>
                  <a:t>Complexity</a:t>
                </a:r>
              </a:p>
              <a:p>
                <a:pPr lvl="2"/>
                <a:r>
                  <a:rPr lang="en-US" dirty="0"/>
                  <a:t>Volatility</a:t>
                </a:r>
              </a:p>
              <a:p>
                <a:pPr lvl="2"/>
                <a:r>
                  <a:rPr lang="en-US" dirty="0"/>
                  <a:t>Homogeneity/heterogeneity</a:t>
                </a:r>
              </a:p>
              <a:p>
                <a:pPr lvl="1"/>
                <a:r>
                  <a:rPr lang="en-US" dirty="0"/>
                  <a:t>Steps for Analysis</a:t>
                </a:r>
              </a:p>
              <a:p>
                <a:pPr marL="742950" lvl="2" indent="-228600">
                  <a:buFont typeface="+mj-lt"/>
                  <a:buAutoNum type="arabicPeriod"/>
                </a:pPr>
                <a:r>
                  <a:rPr lang="en-US" dirty="0"/>
                  <a:t>Develop a latent variable using </a:t>
                </a:r>
                <a:r>
                  <a:rPr lang="en-US" dirty="0" err="1"/>
                  <a:t>Mahalanobis</a:t>
                </a:r>
                <a:r>
                  <a:rPr lang="en-US" dirty="0"/>
                  <a:t> Distances of variables Mod Count, CPIF Count, FPIF Count, FFP Count, COST&amp;CPFF Count, Other Count, CPIF $, FPIF $, FFP $, COST&amp;CPFF $, and Other $</a:t>
                </a:r>
              </a:p>
              <a:p>
                <a:pPr marL="742950" lvl="2" indent="-228600">
                  <a:buFont typeface="+mj-lt"/>
                  <a:buAutoNum type="arabicPeriod"/>
                </a:pPr>
                <a:r>
                  <a:rPr lang="en-US" dirty="0"/>
                  <a:t>Latent variable for determining clusters will be the log transform of the </a:t>
                </a:r>
                <a:r>
                  <a:rPr lang="en-US" dirty="0" err="1"/>
                  <a:t>Mahalanobis</a:t>
                </a:r>
                <a:r>
                  <a:rPr lang="en-US" dirty="0"/>
                  <a:t> Distances</a:t>
                </a:r>
              </a:p>
              <a:p>
                <a:pPr marL="742950" lvl="2" indent="-228600">
                  <a:buFont typeface="+mj-lt"/>
                  <a:buAutoNum type="arabicPeriod"/>
                </a:pPr>
                <a:r>
                  <a:rPr lang="en-US" dirty="0"/>
                  <a:t>Implement K-clustering algorithm to group contract “textures” using respective distance metric</a:t>
                </a:r>
              </a:p>
              <a:p>
                <a:pPr marL="742950" lvl="2" indent="-228600">
                  <a:buFont typeface="+mj-lt"/>
                  <a:buAutoNum type="arabicPeriod"/>
                </a:pPr>
                <a:r>
                  <a:rPr lang="en-US" dirty="0"/>
                  <a:t>Cluster further by Phase and Service for each respective cluster (in our case there were 7)</a:t>
                </a:r>
              </a:p>
              <a:p>
                <a:r>
                  <a:rPr lang="en-US" sz="1800" dirty="0"/>
                  <a:t>Mahalanobis Distance:</a:t>
                </a:r>
              </a:p>
              <a:p>
                <a:pPr lvl="1"/>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i="1">
                            <a:latin typeface="Cambria Math" panose="02040503050406030204" pitchFamily="18" charset="0"/>
                          </a:rPr>
                          <m:t>𝑀</m:t>
                        </m:r>
                      </m:sub>
                    </m:sSub>
                    <m:r>
                      <a:rPr lang="en-US" sz="1800">
                        <a:latin typeface="Cambria Math" panose="02040503050406030204" pitchFamily="18" charset="0"/>
                      </a:rPr>
                      <m:t>(</m:t>
                    </m:r>
                    <m:r>
                      <a:rPr lang="en-US" sz="1800" i="1">
                        <a:latin typeface="Cambria Math" panose="02040503050406030204" pitchFamily="18" charset="0"/>
                      </a:rPr>
                      <m:t>𝑥</m:t>
                    </m:r>
                    <m:r>
                      <a:rPr lang="en-US" sz="1800">
                        <a:latin typeface="Cambria Math" panose="02040503050406030204" pitchFamily="18" charset="0"/>
                      </a:rPr>
                      <m:t>)=</m:t>
                    </m:r>
                    <m:rad>
                      <m:radPr>
                        <m:degHide m:val="on"/>
                        <m:ctrlPr>
                          <a:rPr lang="en-US" sz="1800" i="1">
                            <a:latin typeface="Cambria Math" panose="02040503050406030204" pitchFamily="18" charset="0"/>
                          </a:rPr>
                        </m:ctrlPr>
                      </m:radPr>
                      <m:deg/>
                      <m:e>
                        <m:d>
                          <m:dPr>
                            <m:ctrlPr>
                              <a:rPr lang="en-US" sz="1800" i="1">
                                <a:latin typeface="Cambria Math" panose="02040503050406030204" pitchFamily="18" charset="0"/>
                              </a:rPr>
                            </m:ctrlPr>
                          </m:dPr>
                          <m:e>
                            <m:r>
                              <a:rPr lang="en-US" sz="1800" i="1">
                                <a:latin typeface="Cambria Math" panose="02040503050406030204" pitchFamily="18" charset="0"/>
                              </a:rPr>
                              <m:t>𝑥</m:t>
                            </m:r>
                            <m:r>
                              <a:rPr lang="en-US" sz="1800">
                                <a:latin typeface="Cambria Math" panose="02040503050406030204" pitchFamily="18" charset="0"/>
                              </a:rPr>
                              <m:t>−µ)′</m:t>
                            </m:r>
                            <m:sSup>
                              <m:sSupPr>
                                <m:ctrlPr>
                                  <a:rPr lang="en-US" sz="1800" i="1">
                                    <a:latin typeface="Cambria Math" panose="02040503050406030204" pitchFamily="18" charset="0"/>
                                  </a:rPr>
                                </m:ctrlPr>
                              </m:sSupPr>
                              <m:e>
                                <m:r>
                                  <m:rPr>
                                    <m:sty m:val="p"/>
                                  </m:rPr>
                                  <a:rPr lang="en-US" sz="1800">
                                    <a:latin typeface="Cambria Math" panose="02040503050406030204" pitchFamily="18" charset="0"/>
                                  </a:rPr>
                                  <m:t>S</m:t>
                                </m:r>
                              </m:e>
                              <m:sup>
                                <m:r>
                                  <a:rPr lang="en-US" sz="1800">
                                    <a:latin typeface="Cambria Math" panose="02040503050406030204" pitchFamily="18" charset="0"/>
                                  </a:rPr>
                                  <m:t>−1</m:t>
                                </m:r>
                              </m:sup>
                            </m:sSup>
                            <m:r>
                              <a:rPr lang="en-US" sz="1800">
                                <a:latin typeface="Cambria Math" panose="02040503050406030204" pitchFamily="18" charset="0"/>
                              </a:rPr>
                              <m:t>(</m:t>
                            </m:r>
                            <m:r>
                              <a:rPr lang="en-US" sz="1800" i="1">
                                <a:latin typeface="Cambria Math" panose="02040503050406030204" pitchFamily="18" charset="0"/>
                              </a:rPr>
                              <m:t>𝑥</m:t>
                            </m:r>
                            <m:r>
                              <a:rPr lang="en-US" sz="1800">
                                <a:latin typeface="Cambria Math" panose="02040503050406030204" pitchFamily="18" charset="0"/>
                              </a:rPr>
                              <m:t>−µ</m:t>
                            </m:r>
                          </m:e>
                        </m:d>
                      </m:e>
                    </m:rad>
                  </m:oMath>
                </a14:m>
                <a:endParaRPr lang="en-US" sz="1800" dirty="0"/>
              </a:p>
              <a:p>
                <a:r>
                  <a:rPr lang="en-US" sz="1600" dirty="0"/>
                  <a:t>Objective Function for K-means Algorithm:</a:t>
                </a:r>
              </a:p>
              <a:p>
                <a:pPr lvl="1"/>
                <a14:m>
                  <m:oMath xmlns:m="http://schemas.openxmlformats.org/officeDocument/2006/math">
                    <m:m>
                      <m:mPr>
                        <m:mcs>
                          <m:mc>
                            <m:mcPr>
                              <m:count m:val="1"/>
                              <m:mcJc m:val="center"/>
                            </m:mcPr>
                          </m:mc>
                        </m:mcs>
                        <m:ctrlPr>
                          <a:rPr lang="en-US" sz="1800" i="1">
                            <a:latin typeface="Cambria Math" panose="02040503050406030204" pitchFamily="18" charset="0"/>
                          </a:rPr>
                        </m:ctrlPr>
                      </m:mPr>
                      <m:mr>
                        <m:e>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arg</m:t>
                              </m:r>
                            </m:fName>
                            <m:e>
                              <m:r>
                                <a:rPr lang="en-US" sz="1800" i="1">
                                  <a:latin typeface="Cambria Math" panose="02040503050406030204" pitchFamily="18" charset="0"/>
                                </a:rPr>
                                <m:t>𝑚𝑖𝑛</m:t>
                              </m:r>
                            </m:e>
                          </m:func>
                        </m:e>
                      </m:mr>
                      <m:mr>
                        <m:e>
                          <m:r>
                            <a:rPr lang="en-US" sz="1800" i="1">
                              <a:latin typeface="Cambria Math" panose="02040503050406030204" pitchFamily="18" charset="0"/>
                            </a:rPr>
                            <m:t>𝑠</m:t>
                          </m:r>
                        </m:e>
                      </m:mr>
                    </m:m>
                    <m:r>
                      <a:rPr lang="en-US" sz="1800">
                        <a:latin typeface="Cambria Math" panose="02040503050406030204" pitchFamily="18" charset="0"/>
                      </a:rPr>
                      <m:t> </m:t>
                    </m:r>
                    <m:nary>
                      <m:naryPr>
                        <m:chr m:val="∑"/>
                        <m:limLoc m:val="undOvr"/>
                        <m:ctrlPr>
                          <a:rPr lang="en-US" sz="1800" i="1">
                            <a:latin typeface="Cambria Math" panose="02040503050406030204" pitchFamily="18" charset="0"/>
                          </a:rPr>
                        </m:ctrlPr>
                      </m:naryPr>
                      <m:sub>
                        <m:r>
                          <a:rPr lang="en-US" sz="1800" i="1">
                            <a:latin typeface="Cambria Math" panose="02040503050406030204" pitchFamily="18" charset="0"/>
                          </a:rPr>
                          <m:t>𝑖</m:t>
                        </m:r>
                        <m:r>
                          <a:rPr lang="en-US" sz="1800">
                            <a:latin typeface="Cambria Math" panose="02040503050406030204" pitchFamily="18" charset="0"/>
                          </a:rPr>
                          <m:t>=1</m:t>
                        </m:r>
                      </m:sub>
                      <m:sup>
                        <m:r>
                          <a:rPr lang="en-US" sz="1800" i="1">
                            <a:latin typeface="Cambria Math" panose="02040503050406030204" pitchFamily="18" charset="0"/>
                          </a:rPr>
                          <m:t>𝑘</m:t>
                        </m:r>
                      </m:sup>
                      <m:e>
                        <m:nary>
                          <m:naryPr>
                            <m:chr m:val="∑"/>
                            <m:limLoc m:val="undOvr"/>
                            <m:supHide m:val="on"/>
                            <m:ctrlPr>
                              <a:rPr lang="en-US" sz="1800" i="1">
                                <a:latin typeface="Cambria Math" panose="02040503050406030204" pitchFamily="18" charset="0"/>
                              </a:rPr>
                            </m:ctrlPr>
                          </m:naryPr>
                          <m:sub>
                            <m:r>
                              <a:rPr lang="en-US" sz="1800" i="1">
                                <a:latin typeface="Cambria Math" panose="02040503050406030204" pitchFamily="18" charset="0"/>
                              </a:rPr>
                              <m:t>𝑥</m:t>
                            </m:r>
                            <m:r>
                              <a:rPr lang="en-US" sz="1800">
                                <a:latin typeface="Cambria Math" panose="02040503050406030204" pitchFamily="18" charset="0"/>
                              </a:rPr>
                              <m:t> </m:t>
                            </m:r>
                            <m:r>
                              <a:rPr lang="en-US" sz="1800" i="1">
                                <a:latin typeface="Cambria Math" panose="02040503050406030204" pitchFamily="18" charset="0"/>
                              </a:rPr>
                              <m:t>𝑖𝑛</m:t>
                            </m:r>
                            <m:r>
                              <a:rPr lang="en-US" sz="1800">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𝑆</m:t>
                                </m:r>
                              </m:e>
                              <m:sub>
                                <m:r>
                                  <a:rPr lang="en-US" sz="1800" i="1">
                                    <a:latin typeface="Cambria Math" panose="02040503050406030204" pitchFamily="18" charset="0"/>
                                  </a:rPr>
                                  <m:t>𝑖</m:t>
                                </m:r>
                              </m:sub>
                            </m:sSub>
                          </m:sub>
                          <m:sup/>
                          <m:e>
                            <m:r>
                              <a:rPr lang="en-US" sz="1800">
                                <a:latin typeface="Cambria Math" panose="02040503050406030204" pitchFamily="18" charset="0"/>
                              </a:rPr>
                              <m:t>||</m:t>
                            </m:r>
                            <m:r>
                              <a:rPr lang="en-US" sz="1800" i="1">
                                <a:latin typeface="Cambria Math" panose="02040503050406030204" pitchFamily="18" charset="0"/>
                              </a:rPr>
                              <m:t>𝑥</m:t>
                            </m:r>
                            <m:r>
                              <a:rPr lang="en-US" sz="1800">
                                <a:latin typeface="Cambria Math" panose="02040503050406030204" pitchFamily="18" charset="0"/>
                              </a:rPr>
                              <m:t>−</m:t>
                            </m:r>
                          </m:e>
                        </m:nary>
                      </m:e>
                    </m:nary>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m:rPr>
                                <m:sty m:val="p"/>
                              </m:rPr>
                              <a:rPr lang="en-US" sz="1800">
                                <a:latin typeface="Cambria Math" panose="02040503050406030204" pitchFamily="18" charset="0"/>
                              </a:rPr>
                              <m:t>m</m:t>
                            </m:r>
                          </m:e>
                          <m:sub>
                            <m:r>
                              <a:rPr lang="en-US" sz="1800" i="1">
                                <a:latin typeface="Cambria Math" panose="02040503050406030204" pitchFamily="18" charset="0"/>
                              </a:rPr>
                              <m:t>𝑖</m:t>
                            </m:r>
                          </m:sub>
                        </m:sSub>
                        <m:r>
                          <a:rPr lang="en-US" sz="1800">
                            <a:latin typeface="Cambria Math" panose="02040503050406030204" pitchFamily="18" charset="0"/>
                          </a:rPr>
                          <m:t>||</m:t>
                        </m:r>
                      </m:e>
                      <m:sup>
                        <m:r>
                          <a:rPr lang="en-US" sz="1800">
                            <a:latin typeface="Cambria Math" panose="02040503050406030204" pitchFamily="18" charset="0"/>
                          </a:rPr>
                          <m:t>2</m:t>
                        </m:r>
                      </m:sup>
                    </m:sSup>
                  </m:oMath>
                </a14:m>
                <a:endParaRPr lang="en-US" sz="1800"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6"/>
              </p:nvPr>
            </p:nvSpPr>
            <p:spPr>
              <a:blipFill rotWithShape="0">
                <a:blip r:embed="rId2"/>
                <a:stretch>
                  <a:fillRect l="-409" t="-1231"/>
                </a:stretch>
              </a:blipFill>
            </p:spPr>
            <p:txBody>
              <a:bodyPr/>
              <a:lstStyle/>
              <a:p>
                <a:r>
                  <a:rPr lang="en-US">
                    <a:noFill/>
                  </a:rPr>
                  <a:t> </a:t>
                </a:r>
              </a:p>
            </p:txBody>
          </p:sp>
        </mc:Fallback>
      </mc:AlternateContent>
    </p:spTree>
    <p:extLst>
      <p:ext uri="{BB962C8B-B14F-4D97-AF65-F5344CB8AC3E}">
        <p14:creationId xmlns:p14="http://schemas.microsoft.com/office/powerpoint/2010/main" val="65772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2D4A0776-1B2A-42DB-A12B-5AB9C9D4864C}" type="slidenum">
              <a:rPr lang="en-US" smtClean="0"/>
              <a:pPr/>
              <a:t>13</a:t>
            </a:fld>
            <a:endParaRPr lang="en-US" dirty="0"/>
          </a:p>
        </p:txBody>
      </p:sp>
      <p:sp>
        <p:nvSpPr>
          <p:cNvPr id="3" name="Text Placeholder 2"/>
          <p:cNvSpPr>
            <a:spLocks noGrp="1"/>
          </p:cNvSpPr>
          <p:nvPr>
            <p:ph type="body" sz="quarter" idx="10"/>
          </p:nvPr>
        </p:nvSpPr>
        <p:spPr/>
        <p:txBody>
          <a:bodyPr/>
          <a:lstStyle/>
          <a:p>
            <a:endParaRPr lang="en-US" dirty="0"/>
          </a:p>
          <a:p>
            <a:r>
              <a:rPr lang="en-US" dirty="0"/>
              <a:t>Contracts Database (KDB) as a Resource</a:t>
            </a:r>
          </a:p>
          <a:p>
            <a:endParaRPr 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861" y="1085379"/>
            <a:ext cx="7113015" cy="48612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163048" y="1076604"/>
            <a:ext cx="3408826" cy="28623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R="0" lvl="0" defTabSz="685800" fontAlgn="base">
              <a:lnSpc>
                <a:spcPct val="90000"/>
              </a:lnSpc>
              <a:spcBef>
                <a:spcPts val="750"/>
              </a:spcBef>
              <a:spcAft>
                <a:spcPct val="0"/>
              </a:spcAft>
              <a:buClr>
                <a:srgbClr val="26AEBD"/>
              </a:buClr>
              <a:buSzTx/>
              <a:tabLst/>
            </a:pPr>
            <a:r>
              <a:rPr lang="en-US" altLang="en-US" sz="1400" b="1" dirty="0">
                <a:solidFill>
                  <a:srgbClr val="26AEBD"/>
                </a:solidFill>
                <a:latin typeface="Arial" panose="020B0604020202020204" pitchFamily="34" charset="0"/>
              </a:rPr>
              <a:t>Contract Texture Clusters by Phase</a:t>
            </a:r>
          </a:p>
        </p:txBody>
      </p:sp>
    </p:spTree>
    <p:extLst>
      <p:ext uri="{BB962C8B-B14F-4D97-AF65-F5344CB8AC3E}">
        <p14:creationId xmlns:p14="http://schemas.microsoft.com/office/powerpoint/2010/main" val="1044965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2D4A0776-1B2A-42DB-A12B-5AB9C9D4864C}" type="slidenum">
              <a:rPr lang="en-US" smtClean="0"/>
              <a:pPr/>
              <a:t>14</a:t>
            </a:fld>
            <a:endParaRPr lang="en-US" dirty="0"/>
          </a:p>
        </p:txBody>
      </p:sp>
      <p:sp>
        <p:nvSpPr>
          <p:cNvPr id="3" name="Text Placeholder 2"/>
          <p:cNvSpPr>
            <a:spLocks noGrp="1"/>
          </p:cNvSpPr>
          <p:nvPr>
            <p:ph type="body" sz="quarter" idx="10"/>
          </p:nvPr>
        </p:nvSpPr>
        <p:spPr/>
        <p:txBody>
          <a:bodyPr/>
          <a:lstStyle/>
          <a:p>
            <a:endParaRPr lang="en-US" dirty="0"/>
          </a:p>
          <a:p>
            <a:r>
              <a:rPr lang="en-US" dirty="0"/>
              <a:t>Contracts Database (KDB) as a Resource</a:t>
            </a:r>
          </a:p>
          <a:p>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255" y="1100243"/>
            <a:ext cx="7064228" cy="48314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472444" y="1064228"/>
            <a:ext cx="3305849" cy="28623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indent="0" defTabSz="685800" fontAlgn="base">
              <a:lnSpc>
                <a:spcPct val="90000"/>
              </a:lnSpc>
              <a:spcBef>
                <a:spcPts val="750"/>
              </a:spcBef>
              <a:spcAft>
                <a:spcPct val="0"/>
              </a:spcAft>
              <a:buClr>
                <a:srgbClr val="26AEBD"/>
              </a:buClr>
              <a:buFontTx/>
              <a:buNone/>
            </a:pPr>
            <a:r>
              <a:rPr lang="en-US" altLang="en-US" sz="1400" b="1" dirty="0">
                <a:solidFill>
                  <a:srgbClr val="26AEBD"/>
                </a:solidFill>
                <a:latin typeface="Arial" panose="020B0604020202020204" pitchFamily="34" charset="0"/>
              </a:rPr>
              <a:t>Contract Texture Clusters by Service</a:t>
            </a:r>
          </a:p>
        </p:txBody>
      </p:sp>
    </p:spTree>
    <p:extLst>
      <p:ext uri="{BB962C8B-B14F-4D97-AF65-F5344CB8AC3E}">
        <p14:creationId xmlns:p14="http://schemas.microsoft.com/office/powerpoint/2010/main" val="426613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2D4A0776-1B2A-42DB-A12B-5AB9C9D4864C}" type="slidenum">
              <a:rPr lang="en-US" smtClean="0"/>
              <a:pPr/>
              <a:t>15</a:t>
            </a:fld>
            <a:endParaRPr lang="en-US" dirty="0"/>
          </a:p>
        </p:txBody>
      </p:sp>
      <p:sp>
        <p:nvSpPr>
          <p:cNvPr id="3" name="Text Placeholder 2"/>
          <p:cNvSpPr>
            <a:spLocks noGrp="1"/>
          </p:cNvSpPr>
          <p:nvPr>
            <p:ph type="body" sz="quarter" idx="10"/>
          </p:nvPr>
        </p:nvSpPr>
        <p:spPr>
          <a:xfrm>
            <a:off x="230538" y="54240"/>
            <a:ext cx="11570693" cy="754322"/>
          </a:xfrm>
        </p:spPr>
        <p:txBody>
          <a:bodyPr/>
          <a:lstStyle/>
          <a:p>
            <a:endParaRPr lang="en-US" dirty="0"/>
          </a:p>
          <a:p>
            <a:r>
              <a:rPr lang="en-US" dirty="0"/>
              <a:t>Historical Cost Growth Analysis and Contract Risk Modeling</a:t>
            </a:r>
          </a:p>
          <a:p>
            <a:endParaRPr lang="en-US" dirty="0"/>
          </a:p>
        </p:txBody>
      </p:sp>
      <p:sp>
        <p:nvSpPr>
          <p:cNvPr id="4" name="Text Placeholder 3"/>
          <p:cNvSpPr>
            <a:spLocks noGrp="1"/>
          </p:cNvSpPr>
          <p:nvPr>
            <p:ph type="body" sz="quarter" idx="16"/>
          </p:nvPr>
        </p:nvSpPr>
        <p:spPr>
          <a:xfrm>
            <a:off x="531446" y="1286634"/>
            <a:ext cx="6619631" cy="4660873"/>
          </a:xfrm>
        </p:spPr>
        <p:txBody>
          <a:bodyPr/>
          <a:lstStyle/>
          <a:p>
            <a:r>
              <a:rPr lang="en-US" sz="1600" b="1" dirty="0"/>
              <a:t>On-</a:t>
            </a:r>
            <a:r>
              <a:rPr lang="en-US" sz="1600" b="1" dirty="0" err="1"/>
              <a:t>Shareline</a:t>
            </a:r>
            <a:r>
              <a:rPr lang="en-US" sz="1600" b="1" dirty="0"/>
              <a:t> Cost Growth and Implications for Price and Margin</a:t>
            </a:r>
          </a:p>
          <a:p>
            <a:pPr lvl="1"/>
            <a:r>
              <a:rPr lang="en-US" sz="1400" dirty="0"/>
              <a:t>Looking at the “Big Four” contract types (FFP, FPI, CPIF, and CPFF)</a:t>
            </a:r>
          </a:p>
          <a:p>
            <a:pPr lvl="1"/>
            <a:r>
              <a:rPr lang="en-US" sz="1400" dirty="0"/>
              <a:t>FFP is essentially a 0/100 share ratio</a:t>
            </a:r>
            <a:br>
              <a:rPr lang="en-US" sz="1400" dirty="0"/>
            </a:br>
            <a:r>
              <a:rPr lang="en-US" sz="1400" dirty="0"/>
              <a:t>(the Contractor bearing all the cost risk)</a:t>
            </a:r>
          </a:p>
          <a:p>
            <a:pPr lvl="1"/>
            <a:r>
              <a:rPr lang="en-US" sz="1400" dirty="0"/>
              <a:t>CPFF is essentially a 100/0 share ratio</a:t>
            </a:r>
            <a:br>
              <a:rPr lang="en-US" sz="1400" dirty="0"/>
            </a:br>
            <a:r>
              <a:rPr lang="en-US" sz="1400" dirty="0"/>
              <a:t>(the Government bearing all the cost risk)</a:t>
            </a:r>
          </a:p>
          <a:p>
            <a:pPr lvl="1"/>
            <a:r>
              <a:rPr lang="en-US" sz="1400" dirty="0"/>
              <a:t>“On-</a:t>
            </a:r>
            <a:r>
              <a:rPr lang="en-US" sz="1400" dirty="0" err="1"/>
              <a:t>shareline</a:t>
            </a:r>
            <a:r>
              <a:rPr lang="en-US" sz="1400" dirty="0"/>
              <a:t>” occurs on one or more existing CLINs, and the contract modification will change the projected final cost without changing the contract geometry</a:t>
            </a:r>
          </a:p>
          <a:p>
            <a:pPr lvl="1"/>
            <a:r>
              <a:rPr lang="en-US" sz="1400" dirty="0"/>
              <a:t>This causes revisions in both the price to the government and the contractor’s margin, as the cost change “runs up” the </a:t>
            </a:r>
            <a:r>
              <a:rPr lang="en-US" sz="1400" dirty="0" err="1"/>
              <a:t>shareline</a:t>
            </a:r>
            <a:r>
              <a:rPr lang="en-US" sz="1400" dirty="0"/>
              <a:t> (overrun)</a:t>
            </a:r>
            <a:endParaRPr lang="en-US" sz="1400" b="1" dirty="0"/>
          </a:p>
          <a:p>
            <a:pPr marL="157162"/>
            <a:r>
              <a:rPr lang="en-US" sz="1600" b="1" dirty="0"/>
              <a:t>Off-</a:t>
            </a:r>
            <a:r>
              <a:rPr lang="en-US" sz="1600" b="1" dirty="0" err="1"/>
              <a:t>Shareline</a:t>
            </a:r>
            <a:r>
              <a:rPr lang="en-US" sz="1600" b="1" dirty="0"/>
              <a:t> Cost Growth and Implications for Price and Margin</a:t>
            </a:r>
          </a:p>
          <a:p>
            <a:pPr lvl="1"/>
            <a:r>
              <a:rPr lang="en-US" sz="1400" dirty="0"/>
              <a:t>This occurs when “new work” is added to some combination of existing and new CLINs in a “profit-neutral” manner</a:t>
            </a:r>
          </a:p>
          <a:p>
            <a:pPr lvl="1"/>
            <a:r>
              <a:rPr lang="en-US" sz="1400" dirty="0"/>
              <a:t>The contract geometry is then modified to add both cost and fee in the same proportion as in the original CLIN(s)</a:t>
            </a:r>
          </a:p>
          <a:p>
            <a:pPr lvl="1"/>
            <a:r>
              <a:rPr lang="en-US" sz="1400" dirty="0"/>
              <a:t>The impact of off-</a:t>
            </a:r>
            <a:r>
              <a:rPr lang="en-US" sz="1400" dirty="0" err="1"/>
              <a:t>shareline</a:t>
            </a:r>
            <a:r>
              <a:rPr lang="en-US" sz="1400" dirty="0"/>
              <a:t> growth is illustrated by adding $1M in additional work to our example FPIF contract at the same 10% target fee</a:t>
            </a:r>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356" y="1366426"/>
            <a:ext cx="4798646" cy="4036267"/>
          </a:xfrm>
          <a:prstGeom prst="rect">
            <a:avLst/>
          </a:prstGeom>
          <a:noFill/>
          <a:ln>
            <a:noFill/>
          </a:ln>
        </p:spPr>
      </p:pic>
    </p:spTree>
    <p:extLst>
      <p:ext uri="{BB962C8B-B14F-4D97-AF65-F5344CB8AC3E}">
        <p14:creationId xmlns:p14="http://schemas.microsoft.com/office/powerpoint/2010/main" val="948166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2D4A0776-1B2A-42DB-A12B-5AB9C9D4864C}" type="slidenum">
              <a:rPr lang="en-US" smtClean="0"/>
              <a:pPr/>
              <a:t>16</a:t>
            </a:fld>
            <a:endParaRPr lang="en-US" dirty="0"/>
          </a:p>
        </p:txBody>
      </p:sp>
      <p:sp>
        <p:nvSpPr>
          <p:cNvPr id="3" name="Text Placeholder 2"/>
          <p:cNvSpPr>
            <a:spLocks noGrp="1"/>
          </p:cNvSpPr>
          <p:nvPr>
            <p:ph type="body" sz="quarter" idx="10"/>
          </p:nvPr>
        </p:nvSpPr>
        <p:spPr/>
        <p:txBody>
          <a:bodyPr/>
          <a:lstStyle/>
          <a:p>
            <a:endParaRPr lang="en-US" dirty="0"/>
          </a:p>
          <a:p>
            <a:r>
              <a:rPr lang="en-US" dirty="0"/>
              <a:t>Assessing Contract Types and Contract Geometry</a:t>
            </a:r>
          </a:p>
          <a:p>
            <a:endParaRPr lang="en-US" dirty="0"/>
          </a:p>
        </p:txBody>
      </p:sp>
      <p:sp>
        <p:nvSpPr>
          <p:cNvPr id="4" name="Text Placeholder 3"/>
          <p:cNvSpPr>
            <a:spLocks noGrp="1"/>
          </p:cNvSpPr>
          <p:nvPr>
            <p:ph type="body" sz="quarter" idx="16"/>
          </p:nvPr>
        </p:nvSpPr>
        <p:spPr/>
        <p:txBody>
          <a:bodyPr anchor="ctr"/>
          <a:lstStyle/>
          <a:p>
            <a:r>
              <a:rPr lang="en-US" sz="1800" b="1" dirty="0"/>
              <a:t>Historical Cost Growth by Contract Type</a:t>
            </a:r>
            <a:endParaRPr lang="en-US" sz="1800" b="1" dirty="0">
              <a:solidFill>
                <a:schemeClr val="tx1"/>
              </a:solidFill>
            </a:endParaRPr>
          </a:p>
          <a:p>
            <a:pPr lvl="1"/>
            <a:r>
              <a:rPr lang="en-US" dirty="0"/>
              <a:t>KDB has an associated Visual Analysis Tool (VAT) that allows us to aggregate historical cost growth metrics by:</a:t>
            </a:r>
          </a:p>
          <a:p>
            <a:pPr lvl="2"/>
            <a:r>
              <a:rPr lang="en-US" sz="1600" dirty="0"/>
              <a:t>Contract,</a:t>
            </a:r>
          </a:p>
          <a:p>
            <a:pPr lvl="2"/>
            <a:r>
              <a:rPr lang="en-US" sz="1600" dirty="0"/>
              <a:t>Program, </a:t>
            </a:r>
          </a:p>
          <a:p>
            <a:pPr lvl="2"/>
            <a:r>
              <a:rPr lang="en-US" sz="1600" dirty="0"/>
              <a:t>Contractor, etc.</a:t>
            </a:r>
          </a:p>
          <a:p>
            <a:pPr lvl="1"/>
            <a:r>
              <a:rPr lang="en-US" dirty="0"/>
              <a:t>We can also use the KDB Pivot Tool to generate historical cost growth by contract type </a:t>
            </a:r>
          </a:p>
          <a:p>
            <a:pPr marL="342900" lvl="1" indent="0">
              <a:buNone/>
            </a:pPr>
            <a:endParaRPr lang="en-US" b="1" dirty="0"/>
          </a:p>
          <a:p>
            <a:r>
              <a:rPr lang="en-US" sz="1800" b="1" dirty="0"/>
              <a:t>Ecclesiastes: To Every Contract Type, There Is a Season</a:t>
            </a:r>
          </a:p>
          <a:p>
            <a:pPr lvl="1"/>
            <a:r>
              <a:rPr lang="en-US" dirty="0"/>
              <a:t>The greater risk is applying an inappropriate contract type to a given program phase and scope of work</a:t>
            </a:r>
          </a:p>
          <a:p>
            <a:pPr lvl="1"/>
            <a:r>
              <a:rPr lang="en-US" dirty="0"/>
              <a:t>Diagnosing this with greater fidelity requires a mixture of better metadata and expert judgment</a:t>
            </a:r>
          </a:p>
          <a:p>
            <a:pPr lvl="1"/>
            <a:r>
              <a:rPr lang="en-US" dirty="0"/>
              <a:t>We should be beware of retroactive diagnoses that rationalize what may or may not have gone better had a different course of action had been chosen</a:t>
            </a:r>
          </a:p>
          <a:p>
            <a:pPr lvl="1"/>
            <a:r>
              <a:rPr lang="en-US" dirty="0"/>
              <a:t>Like cost analysis, contract management is an “unrepeatable experiment”</a:t>
            </a:r>
          </a:p>
          <a:p>
            <a:endParaRPr lang="en-US" sz="2800" dirty="0"/>
          </a:p>
        </p:txBody>
      </p:sp>
    </p:spTree>
    <p:extLst>
      <p:ext uri="{BB962C8B-B14F-4D97-AF65-F5344CB8AC3E}">
        <p14:creationId xmlns:p14="http://schemas.microsoft.com/office/powerpoint/2010/main" val="2799986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2D4A0776-1B2A-42DB-A12B-5AB9C9D4864C}" type="slidenum">
              <a:rPr lang="en-US" smtClean="0"/>
              <a:pPr/>
              <a:t>17</a:t>
            </a:fld>
            <a:endParaRPr lang="en-US" dirty="0"/>
          </a:p>
        </p:txBody>
      </p:sp>
      <p:sp>
        <p:nvSpPr>
          <p:cNvPr id="3" name="Text Placeholder 2"/>
          <p:cNvSpPr>
            <a:spLocks noGrp="1"/>
          </p:cNvSpPr>
          <p:nvPr>
            <p:ph type="body" sz="quarter" idx="10"/>
          </p:nvPr>
        </p:nvSpPr>
        <p:spPr/>
        <p:txBody>
          <a:bodyPr/>
          <a:lstStyle/>
          <a:p>
            <a:r>
              <a:rPr lang="en-US" dirty="0"/>
              <a:t>Next Steps</a:t>
            </a:r>
          </a:p>
        </p:txBody>
      </p:sp>
      <p:sp>
        <p:nvSpPr>
          <p:cNvPr id="4" name="Text Placeholder 3"/>
          <p:cNvSpPr>
            <a:spLocks noGrp="1"/>
          </p:cNvSpPr>
          <p:nvPr>
            <p:ph type="body" sz="quarter" idx="16"/>
          </p:nvPr>
        </p:nvSpPr>
        <p:spPr>
          <a:xfrm>
            <a:off x="230538" y="1062046"/>
            <a:ext cx="11727000" cy="4458710"/>
          </a:xfrm>
        </p:spPr>
        <p:txBody>
          <a:bodyPr/>
          <a:lstStyle/>
          <a:p>
            <a:r>
              <a:rPr lang="en-US" sz="1600" b="1" dirty="0"/>
              <a:t>KDB Data Collection</a:t>
            </a:r>
          </a:p>
          <a:p>
            <a:pPr lvl="1"/>
            <a:r>
              <a:rPr lang="en-US" sz="1400" dirty="0"/>
              <a:t>To date, the population of KDB has been a manually intensive process</a:t>
            </a:r>
            <a:endParaRPr lang="en-US" sz="1400" b="1" dirty="0"/>
          </a:p>
          <a:p>
            <a:pPr lvl="1"/>
            <a:r>
              <a:rPr lang="en-US" sz="1400" dirty="0"/>
              <a:t>Data collection priorities have been directed by the study sponsors over the years</a:t>
            </a:r>
          </a:p>
          <a:p>
            <a:pPr lvl="1"/>
            <a:r>
              <a:rPr lang="en-US" sz="1400" dirty="0"/>
              <a:t>KDB has sporadic data for some system types (e.g., Ships), and more robust data for others</a:t>
            </a:r>
          </a:p>
          <a:p>
            <a:pPr lvl="1"/>
            <a:r>
              <a:rPr lang="en-US" sz="1400" dirty="0"/>
              <a:t>By more comprehensively populating other system types, not only do we increase the overall number of usable data points in the database, but we enable comparison between system types to determine whether there are any statistically significant differences between them</a:t>
            </a:r>
          </a:p>
          <a:p>
            <a:r>
              <a:rPr lang="en-US" sz="1600" b="1" dirty="0"/>
              <a:t>KDB Automation</a:t>
            </a:r>
          </a:p>
          <a:p>
            <a:pPr lvl="1"/>
            <a:r>
              <a:rPr lang="en-US" sz="1400" dirty="0"/>
              <a:t>The automation process uses Python scripts to transfer the contents of each computer-generated PDF file (contract or modification) into a text file (.txt).</a:t>
            </a:r>
          </a:p>
          <a:p>
            <a:pPr lvl="1"/>
            <a:r>
              <a:rPr lang="en-US" sz="1400" dirty="0"/>
              <a:t>The text files are then “cleaned” and parsed for requisite information and data using R software</a:t>
            </a:r>
          </a:p>
          <a:p>
            <a:pPr lvl="1"/>
            <a:r>
              <a:rPr lang="en-US" sz="1400" dirty="0"/>
              <a:t> The “cleaned” data is populated into an Excel file, which can then directly feed the master Microsoft Access database</a:t>
            </a:r>
          </a:p>
          <a:p>
            <a:pPr lvl="1"/>
            <a:r>
              <a:rPr lang="en-US" sz="1400" dirty="0"/>
              <a:t>Automation will greatly increase the speed and accuracy of data acquisition </a:t>
            </a:r>
          </a:p>
          <a:p>
            <a:r>
              <a:rPr lang="en-US" sz="1600" b="1" dirty="0"/>
              <a:t>KDB Future State</a:t>
            </a:r>
          </a:p>
          <a:p>
            <a:pPr lvl="1"/>
            <a:r>
              <a:rPr lang="en-US" sz="1400" dirty="0"/>
              <a:t>It would be even better to “cut out the middleman” of the PDF and tap directly into the data fields that were used to generate the contract</a:t>
            </a:r>
          </a:p>
          <a:p>
            <a:pPr lvl="1"/>
            <a:r>
              <a:rPr lang="en-US" sz="1400" dirty="0"/>
              <a:t>Defense Procurement and Acquisition Policy (DPAP) organization has worked with the community to develop a Procurement Data Standard (PDS)</a:t>
            </a:r>
          </a:p>
          <a:p>
            <a:pPr lvl="1"/>
            <a:r>
              <a:rPr lang="en-US" sz="1400" dirty="0"/>
              <a:t>PDS specifies the XML schema for all information needed to generate a valid contract or mod  </a:t>
            </a:r>
          </a:p>
          <a:p>
            <a:pPr lvl="1"/>
            <a:r>
              <a:rPr lang="en-US" sz="1400" dirty="0"/>
              <a:t>With PDS information directly available, a repeatable mechanism to ingest the requisite data into KDB could be developed to create a more efficient data acquisition process </a:t>
            </a:r>
          </a:p>
          <a:p>
            <a:pPr lvl="1"/>
            <a:r>
              <a:rPr lang="en-US" sz="1400" dirty="0"/>
              <a:t>However, we will always need “analyst in the loop” for Mod (e.g., Category) and CLIN (e.g., WBS mapping)</a:t>
            </a:r>
          </a:p>
        </p:txBody>
      </p:sp>
    </p:spTree>
    <p:extLst>
      <p:ext uri="{BB962C8B-B14F-4D97-AF65-F5344CB8AC3E}">
        <p14:creationId xmlns:p14="http://schemas.microsoft.com/office/powerpoint/2010/main" val="437593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2D4A0776-1B2A-42DB-A12B-5AB9C9D4864C}" type="slidenum">
              <a:rPr lang="en-US" smtClean="0"/>
              <a:pPr/>
              <a:t>18</a:t>
            </a:fld>
            <a:endParaRPr lang="en-US" dirty="0"/>
          </a:p>
        </p:txBody>
      </p:sp>
      <p:sp>
        <p:nvSpPr>
          <p:cNvPr id="3" name="Text Placeholder 2"/>
          <p:cNvSpPr>
            <a:spLocks noGrp="1"/>
          </p:cNvSpPr>
          <p:nvPr>
            <p:ph type="body" sz="quarter" idx="10"/>
          </p:nvPr>
        </p:nvSpPr>
        <p:spPr/>
        <p:txBody>
          <a:bodyPr/>
          <a:lstStyle/>
          <a:p>
            <a:r>
              <a:rPr lang="en-US" dirty="0"/>
              <a:t>Next Steps</a:t>
            </a:r>
          </a:p>
        </p:txBody>
      </p:sp>
      <p:sp>
        <p:nvSpPr>
          <p:cNvPr id="4" name="Text Placeholder 3"/>
          <p:cNvSpPr>
            <a:spLocks noGrp="1"/>
          </p:cNvSpPr>
          <p:nvPr>
            <p:ph type="body" sz="quarter" idx="16"/>
          </p:nvPr>
        </p:nvSpPr>
        <p:spPr>
          <a:xfrm>
            <a:off x="320430" y="1200665"/>
            <a:ext cx="11621477" cy="4731211"/>
          </a:xfrm>
        </p:spPr>
        <p:txBody>
          <a:bodyPr anchor="ctr"/>
          <a:lstStyle/>
          <a:p>
            <a:r>
              <a:rPr lang="en-US" sz="1600" b="1" dirty="0"/>
              <a:t>Leveraging Data Fusion Via CADE Integration</a:t>
            </a:r>
          </a:p>
          <a:p>
            <a:pPr lvl="1"/>
            <a:r>
              <a:rPr lang="en-US" sz="1400" dirty="0"/>
              <a:t>There is a tremendous possibility in data fusion between KDB and the current contents of the CADE back-end relational database:</a:t>
            </a:r>
          </a:p>
          <a:p>
            <a:pPr lvl="2"/>
            <a:r>
              <a:rPr lang="en-US" sz="1200" dirty="0"/>
              <a:t>Cost data from CCDRs (including profit for FFP)</a:t>
            </a:r>
          </a:p>
          <a:p>
            <a:pPr lvl="2"/>
            <a:r>
              <a:rPr lang="en-US" sz="1200" dirty="0"/>
              <a:t>EVM data from Contract Performance Reports (CPRs) and Integrated Program Management Reports (IPMRs)</a:t>
            </a:r>
          </a:p>
          <a:p>
            <a:pPr lvl="2"/>
            <a:r>
              <a:rPr lang="en-US" sz="1200" dirty="0"/>
              <a:t>Budget, quantity, contract funding, and contextual major program event data integrated from the Defense Acquisition Management Information Retrieval (DAMIR) system </a:t>
            </a:r>
          </a:p>
          <a:p>
            <a:r>
              <a:rPr lang="en-US" sz="1600" b="1" dirty="0"/>
              <a:t>Revisiting and Reconciling Program and Contract Cost Growth</a:t>
            </a:r>
          </a:p>
          <a:p>
            <a:pPr lvl="1"/>
            <a:r>
              <a:rPr lang="en-US" sz="1400" dirty="0"/>
              <a:t>It should be straightforward to map KDB contracts to CSDR and EVM reporting contracts in CADE</a:t>
            </a:r>
          </a:p>
          <a:p>
            <a:pPr lvl="1"/>
            <a:r>
              <a:rPr lang="en-US" sz="1400" dirty="0"/>
              <a:t>On a program-by-program basis, and in aggregate (broken out by Service, Commodity, etc.), we should be able to compare the latest SAR cost growth numbers with those from KDB</a:t>
            </a:r>
          </a:p>
          <a:p>
            <a:pPr lvl="1"/>
            <a:r>
              <a:rPr lang="en-US" sz="1400" dirty="0"/>
              <a:t>The hope is to yield not only analytical insights but also lesson learned for a tighter integration of cost and risk analysis and contract management functions going forward</a:t>
            </a:r>
            <a:endParaRPr lang="en-US" sz="1400" b="1" dirty="0"/>
          </a:p>
          <a:p>
            <a:r>
              <a:rPr lang="en-US" sz="1600" b="1" dirty="0"/>
              <a:t>Supplementing Contracts Data with CSDR Data</a:t>
            </a:r>
          </a:p>
          <a:p>
            <a:pPr lvl="1"/>
            <a:r>
              <a:rPr lang="en-US" sz="1400" dirty="0"/>
              <a:t>SAR data in CADE will allow us to cross check historical cost and schedule growth metrics with KDB</a:t>
            </a:r>
          </a:p>
          <a:p>
            <a:pPr lvl="1"/>
            <a:r>
              <a:rPr lang="en-US" sz="1400" dirty="0"/>
              <a:t>Cost and Software Data Reporting (CSDR) data – CCDRs in particular – present the greatest opportunity for supplementing the cost and profit/fee breakout in KDB</a:t>
            </a:r>
          </a:p>
          <a:p>
            <a:r>
              <a:rPr lang="en-US" sz="1600" b="1" dirty="0"/>
              <a:t>Refining Contract Texture Metrics and Contract Categorization</a:t>
            </a:r>
          </a:p>
          <a:p>
            <a:pPr lvl="1"/>
            <a:r>
              <a:rPr lang="en-US" sz="1400" dirty="0"/>
              <a:t>We will use a combination of automation, systematic data analysis, and targeted subject matter expert (SME) insight to try to untangle appropriate vs. inappropriate use of contract types</a:t>
            </a:r>
          </a:p>
          <a:p>
            <a:pPr lvl="1"/>
            <a:r>
              <a:rPr lang="en-US" sz="1400" dirty="0"/>
              <a:t>We can develop rubrics that can serve as guides to encourage appropriate use of contract types and contract geometries, and conversely, to provide warnings of potential inappropriate use</a:t>
            </a:r>
          </a:p>
        </p:txBody>
      </p:sp>
    </p:spTree>
    <p:extLst>
      <p:ext uri="{BB962C8B-B14F-4D97-AF65-F5344CB8AC3E}">
        <p14:creationId xmlns:p14="http://schemas.microsoft.com/office/powerpoint/2010/main" val="3490395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Thank You</a:t>
            </a:r>
          </a:p>
          <a:p>
            <a:r>
              <a:rPr lang="en-US" sz="1800" dirty="0"/>
              <a:t>pbraxton@technomics.net | 571-366-1431</a:t>
            </a:r>
          </a:p>
        </p:txBody>
      </p:sp>
    </p:spTree>
    <p:extLst>
      <p:ext uri="{BB962C8B-B14F-4D97-AF65-F5344CB8AC3E}">
        <p14:creationId xmlns:p14="http://schemas.microsoft.com/office/powerpoint/2010/main" val="350124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Meet the Presenter </a:t>
            </a:r>
          </a:p>
        </p:txBody>
      </p:sp>
      <p:sp>
        <p:nvSpPr>
          <p:cNvPr id="3" name="Slide Number Placeholder 2"/>
          <p:cNvSpPr>
            <a:spLocks noGrp="1"/>
          </p:cNvSpPr>
          <p:nvPr>
            <p:ph type="sldNum" sz="quarter" idx="50"/>
          </p:nvPr>
        </p:nvSpPr>
        <p:spPr/>
        <p:txBody>
          <a:bodyPr/>
          <a:lstStyle/>
          <a:p>
            <a:fld id="{2D4A0776-1B2A-42DB-A12B-5AB9C9D4864C}" type="slidenum">
              <a:rPr lang="en-US" smtClean="0"/>
              <a:pPr/>
              <a:t>2</a:t>
            </a:fld>
            <a:endParaRPr lang="en-US" dirty="0"/>
          </a:p>
        </p:txBody>
      </p:sp>
      <p:sp>
        <p:nvSpPr>
          <p:cNvPr id="4" name="Text Placeholder 3"/>
          <p:cNvSpPr>
            <a:spLocks noGrp="1"/>
          </p:cNvSpPr>
          <p:nvPr>
            <p:ph type="body" sz="quarter" idx="51"/>
          </p:nvPr>
        </p:nvSpPr>
        <p:spPr/>
        <p:txBody>
          <a:bodyPr/>
          <a:lstStyle/>
          <a:p>
            <a:endParaRPr lang="en-US" dirty="0"/>
          </a:p>
        </p:txBody>
      </p:sp>
      <p:pic>
        <p:nvPicPr>
          <p:cNvPr id="8" name="Picture Placeholder 7"/>
          <p:cNvPicPr>
            <a:picLocks noGrp="1" noChangeAspect="1"/>
          </p:cNvPicPr>
          <p:nvPr>
            <p:ph type="pic" sz="quarter" idx="52"/>
          </p:nvPr>
        </p:nvPicPr>
        <p:blipFill>
          <a:blip r:embed="rId2" cstate="print">
            <a:extLst>
              <a:ext uri="{28A0092B-C50C-407E-A947-70E740481C1C}">
                <a14:useLocalDpi xmlns:a14="http://schemas.microsoft.com/office/drawing/2010/main" val="0"/>
              </a:ext>
            </a:extLst>
          </a:blip>
          <a:srcRect t="14291" b="14291"/>
          <a:stretch>
            <a:fillRect/>
          </a:stretch>
        </p:blipFill>
        <p:spPr>
          <a:xfrm>
            <a:off x="1184365" y="1688720"/>
            <a:ext cx="2573334" cy="2571665"/>
          </a:xfrm>
        </p:spPr>
      </p:pic>
      <p:sp>
        <p:nvSpPr>
          <p:cNvPr id="6" name="Text Placeholder 5"/>
          <p:cNvSpPr>
            <a:spLocks noGrp="1"/>
          </p:cNvSpPr>
          <p:nvPr>
            <p:ph type="body" sz="quarter" idx="45"/>
          </p:nvPr>
        </p:nvSpPr>
        <p:spPr/>
        <p:txBody>
          <a:bodyPr/>
          <a:lstStyle/>
          <a:p>
            <a:r>
              <a:rPr lang="en-US" dirty="0"/>
              <a:t>Senior Cost Analyst</a:t>
            </a:r>
          </a:p>
        </p:txBody>
      </p:sp>
      <p:sp>
        <p:nvSpPr>
          <p:cNvPr id="7" name="Text Placeholder 6"/>
          <p:cNvSpPr>
            <a:spLocks noGrp="1"/>
          </p:cNvSpPr>
          <p:nvPr>
            <p:ph type="body" sz="quarter" idx="42"/>
          </p:nvPr>
        </p:nvSpPr>
        <p:spPr/>
        <p:txBody>
          <a:bodyPr/>
          <a:lstStyle/>
          <a:p>
            <a:r>
              <a:rPr lang="en-US" dirty="0"/>
              <a:t>Peter Braxton</a:t>
            </a:r>
          </a:p>
        </p:txBody>
      </p:sp>
    </p:spTree>
    <p:extLst>
      <p:ext uri="{BB962C8B-B14F-4D97-AF65-F5344CB8AC3E}">
        <p14:creationId xmlns:p14="http://schemas.microsoft.com/office/powerpoint/2010/main" val="18297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7A9E1863-D851-4A63-8AB8-5856735214EF}" type="slidenum">
              <a:rPr lang="en-US" smtClean="0"/>
              <a:pPr/>
              <a:t>3</a:t>
            </a:fld>
            <a:endParaRPr lang="en-US" dirty="0"/>
          </a:p>
        </p:txBody>
      </p:sp>
      <p:sp>
        <p:nvSpPr>
          <p:cNvPr id="4" name="Text Placeholder 3"/>
          <p:cNvSpPr>
            <a:spLocks noGrp="1"/>
          </p:cNvSpPr>
          <p:nvPr>
            <p:ph type="body" sz="quarter" idx="10"/>
          </p:nvPr>
        </p:nvSpPr>
        <p:spPr/>
        <p:txBody>
          <a:bodyPr/>
          <a:lstStyle/>
          <a:p>
            <a:r>
              <a:rPr lang="en-US" dirty="0"/>
              <a:t>Contracts Risk Framework, Part 1</a:t>
            </a:r>
          </a:p>
        </p:txBody>
      </p:sp>
      <p:sp>
        <p:nvSpPr>
          <p:cNvPr id="2" name="Content Placeholder 1"/>
          <p:cNvSpPr>
            <a:spLocks noGrp="1"/>
          </p:cNvSpPr>
          <p:nvPr>
            <p:ph type="body" sz="quarter" idx="16"/>
          </p:nvPr>
        </p:nvSpPr>
        <p:spPr>
          <a:xfrm>
            <a:off x="171938" y="1055078"/>
            <a:ext cx="6017847" cy="4815314"/>
          </a:xfrm>
        </p:spPr>
        <p:txBody>
          <a:bodyPr/>
          <a:lstStyle/>
          <a:p>
            <a:pPr>
              <a:buClr>
                <a:srgbClr val="26AEBD"/>
              </a:buClr>
              <a:buFont typeface="Wingdings 3" panose="05040102010807070707" pitchFamily="18" charset="2"/>
              <a:buChar char="}"/>
            </a:pPr>
            <a:r>
              <a:rPr lang="en-US" sz="1600" b="1" dirty="0">
                <a:solidFill>
                  <a:schemeClr val="tx1">
                    <a:lumMod val="65000"/>
                    <a:lumOff val="35000"/>
                  </a:schemeClr>
                </a:solidFill>
              </a:rPr>
              <a:t>Take advantage of Contracts Database (KDB) as a rich data source within CADE</a:t>
            </a:r>
          </a:p>
          <a:p>
            <a:pPr lvl="1">
              <a:buClr>
                <a:srgbClr val="26AEBD"/>
              </a:buClr>
              <a:buFont typeface="Wingdings 3" panose="05040102010807070707" pitchFamily="18" charset="2"/>
              <a:buChar char="}"/>
            </a:pPr>
            <a:r>
              <a:rPr lang="en-US" sz="1400" dirty="0">
                <a:solidFill>
                  <a:schemeClr val="tx1">
                    <a:lumMod val="65000"/>
                    <a:lumOff val="35000"/>
                  </a:schemeClr>
                </a:solidFill>
              </a:rPr>
              <a:t>Contract geometry requires backfill effort</a:t>
            </a:r>
          </a:p>
          <a:p>
            <a:pPr>
              <a:buClr>
                <a:srgbClr val="26AEBD"/>
              </a:buClr>
              <a:buFont typeface="Wingdings 3" panose="05040102010807070707" pitchFamily="18" charset="2"/>
              <a:buChar char="}"/>
            </a:pPr>
            <a:endParaRPr lang="en-US" sz="1600" b="1" dirty="0">
              <a:solidFill>
                <a:schemeClr val="tx1">
                  <a:lumMod val="65000"/>
                  <a:lumOff val="35000"/>
                </a:schemeClr>
              </a:solidFill>
            </a:endParaRPr>
          </a:p>
          <a:p>
            <a:r>
              <a:rPr lang="en-US" sz="1600" b="1" dirty="0"/>
              <a:t>Establish an analytical framework for Contracts Risk that takes into account incentive structures (Contract Geometry)</a:t>
            </a:r>
          </a:p>
          <a:p>
            <a:pPr lvl="1">
              <a:buFont typeface="Wingdings 3" panose="05040102010807070707" pitchFamily="18" charset="2"/>
              <a:buChar char="}"/>
            </a:pPr>
            <a:r>
              <a:rPr lang="en-US" sz="1400" dirty="0"/>
              <a:t>Government perspective (Price) as well as Contractor perspective (ROS)</a:t>
            </a:r>
          </a:p>
          <a:p>
            <a:pPr lvl="1">
              <a:buFont typeface="Wingdings 3" panose="05040102010807070707" pitchFamily="18" charset="2"/>
              <a:buChar char="}"/>
            </a:pPr>
            <a:r>
              <a:rPr lang="en-US" sz="1400" dirty="0"/>
              <a:t>Analyzing historical growth as well as projecting future risk and uncertainty</a:t>
            </a:r>
            <a:endParaRPr lang="en-US" dirty="0"/>
          </a:p>
          <a:p>
            <a:pPr>
              <a:buClr>
                <a:srgbClr val="26AEBD"/>
              </a:buClr>
              <a:buFont typeface="Wingdings 3" panose="05040102010807070707" pitchFamily="18" charset="2"/>
              <a:buChar char="}"/>
            </a:pPr>
            <a:endParaRPr lang="en-US" sz="1600" b="1" dirty="0">
              <a:solidFill>
                <a:schemeClr val="tx1">
                  <a:lumMod val="65000"/>
                  <a:lumOff val="35000"/>
                </a:schemeClr>
              </a:solidFill>
            </a:endParaRPr>
          </a:p>
          <a:p>
            <a:pPr>
              <a:buClr>
                <a:srgbClr val="26AEBD"/>
              </a:buClr>
              <a:buFont typeface="Wingdings 3" panose="05040102010807070707" pitchFamily="18" charset="2"/>
              <a:buChar char="}"/>
            </a:pPr>
            <a:r>
              <a:rPr lang="en-US" sz="1600" b="1" dirty="0">
                <a:solidFill>
                  <a:schemeClr val="tx1">
                    <a:lumMod val="65000"/>
                    <a:lumOff val="35000"/>
                  </a:schemeClr>
                </a:solidFill>
              </a:rPr>
              <a:t>Apply data mining techniques to KDB to discern when different contract types and geometries were being applied appropriately (or inappropriately)</a:t>
            </a:r>
          </a:p>
          <a:p>
            <a:pPr lvl="1">
              <a:buClr>
                <a:srgbClr val="26AEBD"/>
              </a:buClr>
              <a:buFont typeface="Wingdings 3" panose="05040102010807070707" pitchFamily="18" charset="2"/>
              <a:buChar char="}"/>
            </a:pPr>
            <a:r>
              <a:rPr lang="en-US" sz="1400" dirty="0">
                <a:solidFill>
                  <a:schemeClr val="tx1">
                    <a:lumMod val="65000"/>
                    <a:lumOff val="35000"/>
                  </a:schemeClr>
                </a:solidFill>
              </a:rPr>
              <a:t>Challenge to relate to quantitative (CGF) or anecdotal (SME) measures of contract success</a:t>
            </a:r>
            <a:endParaRPr lang="en-US" dirty="0"/>
          </a:p>
        </p:txBody>
      </p:sp>
      <p:sp>
        <p:nvSpPr>
          <p:cNvPr id="6" name="Date Placeholder 5"/>
          <p:cNvSpPr>
            <a:spLocks noGrp="1"/>
          </p:cNvSpPr>
          <p:nvPr>
            <p:ph type="dt" sz="half" idx="4294967295"/>
          </p:nvPr>
        </p:nvSpPr>
        <p:spPr>
          <a:xfrm>
            <a:off x="10771188" y="6469063"/>
            <a:ext cx="1420812" cy="365125"/>
          </a:xfrm>
          <a:prstGeom prst="rect">
            <a:avLst/>
          </a:prstGeom>
        </p:spPr>
        <p:txBody>
          <a:bodyPr/>
          <a:lstStyle/>
          <a:p>
            <a:fld id="{0FBAA6BB-A8CC-4C4E-BD2C-F6AEB793A65B}" type="datetime1">
              <a:rPr lang="en-US" smtClean="0"/>
              <a:t>6/27/2017</a:t>
            </a:fld>
            <a:endParaRPr lang="en-US" dirty="0"/>
          </a:p>
        </p:txBody>
      </p:sp>
      <p:sp>
        <p:nvSpPr>
          <p:cNvPr id="5" name="TextBox 4"/>
          <p:cNvSpPr txBox="1"/>
          <p:nvPr/>
        </p:nvSpPr>
        <p:spPr>
          <a:xfrm>
            <a:off x="7049192" y="2288772"/>
            <a:ext cx="1544012" cy="369332"/>
          </a:xfrm>
          <a:prstGeom prst="rect">
            <a:avLst/>
          </a:prstGeom>
          <a:noFill/>
        </p:spPr>
        <p:txBody>
          <a:bodyPr wrap="none" rtlCol="0">
            <a:spAutoFit/>
          </a:bodyPr>
          <a:lstStyle/>
          <a:p>
            <a:r>
              <a:rPr lang="en-US" dirty="0">
                <a:solidFill>
                  <a:schemeClr val="bg1">
                    <a:lumMod val="50000"/>
                  </a:schemeClr>
                </a:solidFill>
                <a:latin typeface="Arial" panose="020B0604020202020204" pitchFamily="34" charset="0"/>
                <a:cs typeface="Arial" panose="020B0604020202020204" pitchFamily="34" charset="0"/>
              </a:rPr>
              <a:t>Contract cost</a:t>
            </a:r>
          </a:p>
        </p:txBody>
      </p:sp>
      <p:sp>
        <p:nvSpPr>
          <p:cNvPr id="8" name="TextBox 7"/>
          <p:cNvSpPr txBox="1"/>
          <p:nvPr/>
        </p:nvSpPr>
        <p:spPr>
          <a:xfrm>
            <a:off x="7049192" y="4261130"/>
            <a:ext cx="2044149" cy="369332"/>
          </a:xfrm>
          <a:prstGeom prst="rect">
            <a:avLst/>
          </a:prstGeom>
          <a:noFill/>
        </p:spPr>
        <p:txBody>
          <a:bodyPr wrap="none" rtlCol="0">
            <a:spAutoFit/>
          </a:bodyPr>
          <a:lstStyle/>
          <a:p>
            <a:r>
              <a:rPr lang="en-US" dirty="0">
                <a:solidFill>
                  <a:schemeClr val="bg1">
                    <a:lumMod val="50000"/>
                  </a:schemeClr>
                </a:solidFill>
                <a:latin typeface="Arial" panose="020B0604020202020204" pitchFamily="34" charset="0"/>
                <a:cs typeface="Arial" panose="020B0604020202020204" pitchFamily="34" charset="0"/>
              </a:rPr>
              <a:t>Non-Contract cost</a:t>
            </a:r>
          </a:p>
        </p:txBody>
      </p:sp>
      <p:sp>
        <p:nvSpPr>
          <p:cNvPr id="9" name="TextBox 8"/>
          <p:cNvSpPr txBox="1"/>
          <p:nvPr/>
        </p:nvSpPr>
        <p:spPr>
          <a:xfrm>
            <a:off x="9543011" y="1413164"/>
            <a:ext cx="1505540" cy="369332"/>
          </a:xfrm>
          <a:prstGeom prst="rect">
            <a:avLst/>
          </a:prstGeom>
          <a:noFill/>
        </p:spPr>
        <p:txBody>
          <a:bodyPr wrap="none" rtlCol="0">
            <a:spAutoFit/>
          </a:bodyPr>
          <a:lstStyle/>
          <a:p>
            <a:r>
              <a:rPr lang="en-US" dirty="0">
                <a:solidFill>
                  <a:schemeClr val="bg1">
                    <a:lumMod val="50000"/>
                  </a:schemeClr>
                </a:solidFill>
                <a:latin typeface="Arial" panose="020B0604020202020204" pitchFamily="34" charset="0"/>
                <a:cs typeface="Arial" panose="020B0604020202020204" pitchFamily="34" charset="0"/>
              </a:rPr>
              <a:t>On-</a:t>
            </a:r>
            <a:r>
              <a:rPr lang="en-US" dirty="0" err="1">
                <a:solidFill>
                  <a:schemeClr val="bg1">
                    <a:lumMod val="50000"/>
                  </a:schemeClr>
                </a:solidFill>
                <a:latin typeface="Arial" panose="020B0604020202020204" pitchFamily="34" charset="0"/>
                <a:cs typeface="Arial" panose="020B0604020202020204" pitchFamily="34" charset="0"/>
              </a:rPr>
              <a:t>shareline</a:t>
            </a:r>
            <a:endParaRPr lang="en-US" dirty="0">
              <a:solidFill>
                <a:schemeClr val="bg1">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9543011" y="2964524"/>
            <a:ext cx="1501373" cy="369332"/>
          </a:xfrm>
          <a:prstGeom prst="rect">
            <a:avLst/>
          </a:prstGeom>
          <a:noFill/>
        </p:spPr>
        <p:txBody>
          <a:bodyPr wrap="none" rtlCol="0">
            <a:spAutoFit/>
          </a:bodyPr>
          <a:lstStyle/>
          <a:p>
            <a:r>
              <a:rPr lang="en-US" dirty="0">
                <a:solidFill>
                  <a:schemeClr val="bg1">
                    <a:lumMod val="50000"/>
                  </a:schemeClr>
                </a:solidFill>
                <a:latin typeface="Arial" panose="020B0604020202020204" pitchFamily="34" charset="0"/>
                <a:cs typeface="Arial" panose="020B0604020202020204" pitchFamily="34" charset="0"/>
              </a:rPr>
              <a:t>Off-</a:t>
            </a:r>
            <a:r>
              <a:rPr lang="en-US" dirty="0" err="1">
                <a:solidFill>
                  <a:schemeClr val="bg1">
                    <a:lumMod val="50000"/>
                  </a:schemeClr>
                </a:solidFill>
                <a:latin typeface="Arial" panose="020B0604020202020204" pitchFamily="34" charset="0"/>
                <a:cs typeface="Arial" panose="020B0604020202020204" pitchFamily="34" charset="0"/>
              </a:rPr>
              <a:t>shareline</a:t>
            </a:r>
            <a:endParaRPr lang="en-US" dirty="0">
              <a:solidFill>
                <a:schemeClr val="bg1">
                  <a:lumMod val="50000"/>
                </a:schemeClr>
              </a:solidFill>
              <a:latin typeface="Arial" panose="020B0604020202020204" pitchFamily="34" charset="0"/>
              <a:cs typeface="Arial" panose="020B0604020202020204" pitchFamily="34" charset="0"/>
            </a:endParaRPr>
          </a:p>
        </p:txBody>
      </p:sp>
      <p:cxnSp>
        <p:nvCxnSpPr>
          <p:cNvPr id="12" name="Straight Arrow Connector 11"/>
          <p:cNvCxnSpPr>
            <a:stCxn id="5" idx="3"/>
            <a:endCxn id="9" idx="1"/>
          </p:cNvCxnSpPr>
          <p:nvPr/>
        </p:nvCxnSpPr>
        <p:spPr>
          <a:xfrm flipV="1">
            <a:off x="8593204" y="1597830"/>
            <a:ext cx="949807" cy="875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a:endCxn id="10" idx="1"/>
          </p:cNvCxnSpPr>
          <p:nvPr/>
        </p:nvCxnSpPr>
        <p:spPr>
          <a:xfrm>
            <a:off x="8593204" y="2473438"/>
            <a:ext cx="949807" cy="675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816436" y="1055078"/>
            <a:ext cx="5054139" cy="4815314"/>
            <a:chOff x="6816436" y="1055078"/>
            <a:chExt cx="5054139" cy="4815314"/>
          </a:xfrm>
        </p:grpSpPr>
        <p:sp>
          <p:nvSpPr>
            <p:cNvPr id="18" name="Rectangle 17"/>
            <p:cNvSpPr/>
            <p:nvPr/>
          </p:nvSpPr>
          <p:spPr>
            <a:xfrm>
              <a:off x="6816436" y="1055078"/>
              <a:ext cx="5054139" cy="4815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9" name="TextBox 18"/>
            <p:cNvSpPr txBox="1"/>
            <p:nvPr/>
          </p:nvSpPr>
          <p:spPr>
            <a:xfrm>
              <a:off x="6933776" y="5500978"/>
              <a:ext cx="2274982"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Program Risk (SAR)</a:t>
              </a:r>
            </a:p>
          </p:txBody>
        </p:sp>
      </p:grpSp>
      <p:grpSp>
        <p:nvGrpSpPr>
          <p:cNvPr id="26" name="Group 25"/>
          <p:cNvGrpSpPr/>
          <p:nvPr/>
        </p:nvGrpSpPr>
        <p:grpSpPr>
          <a:xfrm>
            <a:off x="6933776" y="1188001"/>
            <a:ext cx="4658149" cy="2898210"/>
            <a:chOff x="6933776" y="1188001"/>
            <a:chExt cx="4658149" cy="2898210"/>
          </a:xfrm>
        </p:grpSpPr>
        <p:sp>
          <p:nvSpPr>
            <p:cNvPr id="22" name="Rectangle 21"/>
            <p:cNvSpPr/>
            <p:nvPr/>
          </p:nvSpPr>
          <p:spPr>
            <a:xfrm>
              <a:off x="6933776" y="1188001"/>
              <a:ext cx="4658149" cy="2898210"/>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3" name="TextBox 22"/>
            <p:cNvSpPr txBox="1"/>
            <p:nvPr/>
          </p:nvSpPr>
          <p:spPr>
            <a:xfrm>
              <a:off x="6987868" y="3671948"/>
              <a:ext cx="2916183" cy="369332"/>
            </a:xfrm>
            <a:prstGeom prst="rect">
              <a:avLst/>
            </a:prstGeom>
            <a:noFill/>
          </p:spPr>
          <p:txBody>
            <a:bodyPr wrap="none" rtlCol="0">
              <a:spAutoFit/>
            </a:bodyPr>
            <a:lstStyle/>
            <a:p>
              <a:r>
                <a:rPr lang="en-US" dirty="0">
                  <a:solidFill>
                    <a:srgbClr val="006666"/>
                  </a:solidFill>
                  <a:latin typeface="Arial" panose="020B0604020202020204" pitchFamily="34" charset="0"/>
                  <a:cs typeface="Arial" panose="020B0604020202020204" pitchFamily="34" charset="0"/>
                </a:rPr>
                <a:t>Contracts Database (KDB)</a:t>
              </a:r>
            </a:p>
          </p:txBody>
        </p:sp>
      </p:grpSp>
      <p:grpSp>
        <p:nvGrpSpPr>
          <p:cNvPr id="28" name="Group 27"/>
          <p:cNvGrpSpPr/>
          <p:nvPr/>
        </p:nvGrpSpPr>
        <p:grpSpPr>
          <a:xfrm>
            <a:off x="8163098" y="184563"/>
            <a:ext cx="3125586" cy="1851071"/>
            <a:chOff x="8163098" y="184563"/>
            <a:chExt cx="3125586" cy="1851071"/>
          </a:xfrm>
        </p:grpSpPr>
        <p:sp>
          <p:nvSpPr>
            <p:cNvPr id="24" name="Oval 23"/>
            <p:cNvSpPr/>
            <p:nvPr/>
          </p:nvSpPr>
          <p:spPr>
            <a:xfrm>
              <a:off x="9543011" y="1188001"/>
              <a:ext cx="1745673" cy="847633"/>
            </a:xfrm>
            <a:prstGeom prst="ellipse">
              <a:avLst/>
            </a:prstGeom>
            <a:noFill/>
            <a:ln>
              <a:solidFill>
                <a:srgbClr val="26A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5" name="Rounded Rectangular Callout 24"/>
            <p:cNvSpPr/>
            <p:nvPr/>
          </p:nvSpPr>
          <p:spPr>
            <a:xfrm>
              <a:off x="8163098" y="184563"/>
              <a:ext cx="2252749" cy="624000"/>
            </a:xfrm>
            <a:prstGeom prst="wedgeRoundRectCallout">
              <a:avLst>
                <a:gd name="adj1" fmla="val 34518"/>
                <a:gd name="adj2" fmla="val 123780"/>
                <a:gd name="adj3" fmla="val 16667"/>
              </a:avLst>
            </a:prstGeom>
            <a:solidFill>
              <a:srgbClr val="26A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“Filtered” by contract geometry</a:t>
              </a:r>
            </a:p>
          </p:txBody>
        </p:sp>
      </p:grpSp>
    </p:spTree>
    <p:extLst>
      <p:ext uri="{BB962C8B-B14F-4D97-AF65-F5344CB8AC3E}">
        <p14:creationId xmlns:p14="http://schemas.microsoft.com/office/powerpoint/2010/main" val="29868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7A9E1863-D851-4A63-8AB8-5856735214EF}" type="slidenum">
              <a:rPr lang="en-US" smtClean="0"/>
              <a:pPr/>
              <a:t>4</a:t>
            </a:fld>
            <a:endParaRPr lang="en-US" dirty="0"/>
          </a:p>
        </p:txBody>
      </p:sp>
      <p:sp>
        <p:nvSpPr>
          <p:cNvPr id="4" name="Text Placeholder 3"/>
          <p:cNvSpPr>
            <a:spLocks noGrp="1"/>
          </p:cNvSpPr>
          <p:nvPr>
            <p:ph type="body" sz="quarter" idx="10"/>
          </p:nvPr>
        </p:nvSpPr>
        <p:spPr/>
        <p:txBody>
          <a:bodyPr/>
          <a:lstStyle/>
          <a:p>
            <a:pPr algn="l"/>
            <a:r>
              <a:rPr lang="en-US" sz="3200" b="0" dirty="0">
                <a:solidFill>
                  <a:schemeClr val="tx1">
                    <a:lumMod val="65000"/>
                    <a:lumOff val="35000"/>
                  </a:schemeClr>
                </a:solidFill>
              </a:rPr>
              <a:t>The Role of Contract Incentives</a:t>
            </a:r>
          </a:p>
        </p:txBody>
      </p:sp>
      <p:sp>
        <p:nvSpPr>
          <p:cNvPr id="2" name="Content Placeholder 1"/>
          <p:cNvSpPr>
            <a:spLocks noGrp="1"/>
          </p:cNvSpPr>
          <p:nvPr>
            <p:ph type="body" sz="quarter" idx="16"/>
          </p:nvPr>
        </p:nvSpPr>
        <p:spPr>
          <a:xfrm>
            <a:off x="171938" y="1055078"/>
            <a:ext cx="6017847" cy="4815314"/>
          </a:xfrm>
        </p:spPr>
        <p:txBody>
          <a:bodyPr/>
          <a:lstStyle/>
          <a:p>
            <a:pPr>
              <a:buClr>
                <a:srgbClr val="26AEBD"/>
              </a:buClr>
              <a:buFont typeface="Wingdings 3" panose="05040102010807070707" pitchFamily="18" charset="2"/>
              <a:buChar char="}"/>
            </a:pPr>
            <a:r>
              <a:rPr lang="en-US" sz="1600" b="1" dirty="0">
                <a:solidFill>
                  <a:schemeClr val="tx1">
                    <a:lumMod val="65000"/>
                    <a:lumOff val="35000"/>
                  </a:schemeClr>
                </a:solidFill>
              </a:rPr>
              <a:t>Better Buying Power (BBP) and Incentives</a:t>
            </a:r>
          </a:p>
          <a:p>
            <a:pPr lvl="1">
              <a:buClr>
                <a:srgbClr val="26AEBD"/>
              </a:buClr>
              <a:buFont typeface="Wingdings 3" panose="05040102010807070707" pitchFamily="18" charset="2"/>
              <a:buChar char="}"/>
            </a:pPr>
            <a:r>
              <a:rPr lang="en-US" sz="1400" dirty="0">
                <a:solidFill>
                  <a:schemeClr val="tx1">
                    <a:lumMod val="65000"/>
                    <a:lumOff val="35000"/>
                  </a:schemeClr>
                </a:solidFill>
              </a:rPr>
              <a:t>Basic principle: Encourage and reinforce desired behaviors</a:t>
            </a:r>
          </a:p>
          <a:p>
            <a:pPr lvl="1">
              <a:buClr>
                <a:srgbClr val="26AEBD"/>
              </a:buClr>
              <a:buFont typeface="Wingdings 3" panose="05040102010807070707" pitchFamily="18" charset="2"/>
              <a:buChar char="}"/>
            </a:pPr>
            <a:r>
              <a:rPr lang="en-US" sz="1400" dirty="0">
                <a:solidFill>
                  <a:schemeClr val="tx1">
                    <a:lumMod val="65000"/>
                    <a:lumOff val="35000"/>
                  </a:schemeClr>
                </a:solidFill>
              </a:rPr>
              <a:t>The “pressure” of losing work leads to more prudent management, more dedicated staffing, and efforts to contain costs</a:t>
            </a:r>
          </a:p>
          <a:p>
            <a:pPr lvl="1">
              <a:buClr>
                <a:srgbClr val="26AEBD"/>
              </a:buClr>
              <a:buFont typeface="Wingdings 3" panose="05040102010807070707" pitchFamily="18" charset="2"/>
              <a:buChar char="}"/>
            </a:pPr>
            <a:r>
              <a:rPr lang="en-US" sz="1400" dirty="0">
                <a:solidFill>
                  <a:schemeClr val="tx1">
                    <a:lumMod val="65000"/>
                    <a:lumOff val="35000"/>
                  </a:schemeClr>
                </a:solidFill>
              </a:rPr>
              <a:t>Types of incentives: Cost, Performance, Schedule</a:t>
            </a:r>
          </a:p>
          <a:p>
            <a:pPr>
              <a:buClr>
                <a:srgbClr val="26AEBD"/>
              </a:buClr>
              <a:buFont typeface="Wingdings 3" panose="05040102010807070707" pitchFamily="18" charset="2"/>
              <a:buChar char="}"/>
            </a:pPr>
            <a:r>
              <a:rPr lang="en-US" sz="1600" b="1" dirty="0">
                <a:solidFill>
                  <a:schemeClr val="tx1">
                    <a:lumMod val="65000"/>
                    <a:lumOff val="35000"/>
                  </a:schemeClr>
                </a:solidFill>
              </a:rPr>
              <a:t>Incentive Contracting Basics</a:t>
            </a:r>
          </a:p>
          <a:p>
            <a:pPr lvl="1">
              <a:buClr>
                <a:srgbClr val="26AEBD"/>
              </a:buClr>
              <a:buFont typeface="Wingdings 3" panose="05040102010807070707" pitchFamily="18" charset="2"/>
              <a:buChar char="}"/>
            </a:pPr>
            <a:r>
              <a:rPr lang="en-US" sz="1400" dirty="0">
                <a:solidFill>
                  <a:schemeClr val="tx1">
                    <a:lumMod val="65000"/>
                    <a:lumOff val="35000"/>
                  </a:schemeClr>
                </a:solidFill>
              </a:rPr>
              <a:t>Incentive contract types:</a:t>
            </a:r>
          </a:p>
          <a:p>
            <a:pPr lvl="1">
              <a:buClr>
                <a:srgbClr val="26AEBD"/>
              </a:buClr>
              <a:buFont typeface="Wingdings 3" panose="05040102010807070707" pitchFamily="18" charset="2"/>
              <a:buChar char="}"/>
            </a:pPr>
            <a:r>
              <a:rPr lang="en-US" sz="1400" dirty="0">
                <a:solidFill>
                  <a:schemeClr val="tx1">
                    <a:lumMod val="65000"/>
                    <a:lumOff val="35000"/>
                  </a:schemeClr>
                </a:solidFill>
              </a:rPr>
              <a:t>Fixed Price Incentive (FPI) with both Firm and Successive targets</a:t>
            </a:r>
          </a:p>
          <a:p>
            <a:pPr lvl="1">
              <a:buClr>
                <a:srgbClr val="26AEBD"/>
              </a:buClr>
              <a:buFont typeface="Wingdings 3" panose="05040102010807070707" pitchFamily="18" charset="2"/>
              <a:buChar char="}"/>
            </a:pPr>
            <a:r>
              <a:rPr lang="en-US" sz="1400" dirty="0">
                <a:solidFill>
                  <a:schemeClr val="tx1">
                    <a:lumMod val="65000"/>
                    <a:lumOff val="35000"/>
                  </a:schemeClr>
                </a:solidFill>
              </a:rPr>
              <a:t>Cost Plus Incentive Fee (CPIF)</a:t>
            </a:r>
          </a:p>
          <a:p>
            <a:pPr lvl="1">
              <a:buClr>
                <a:srgbClr val="26AEBD"/>
              </a:buClr>
              <a:buFont typeface="Wingdings 3" panose="05040102010807070707" pitchFamily="18" charset="2"/>
              <a:buChar char="}"/>
            </a:pPr>
            <a:r>
              <a:rPr lang="en-US" sz="1400" dirty="0">
                <a:solidFill>
                  <a:schemeClr val="tx1">
                    <a:lumMod val="65000"/>
                    <a:lumOff val="35000"/>
                  </a:schemeClr>
                </a:solidFill>
              </a:rPr>
              <a:t>Cost Plus Award Fee (CPAF)</a:t>
            </a:r>
          </a:p>
          <a:p>
            <a:pPr lvl="1">
              <a:buClr>
                <a:srgbClr val="26AEBD"/>
              </a:buClr>
              <a:buFont typeface="Wingdings 3" panose="05040102010807070707" pitchFamily="18" charset="2"/>
              <a:buChar char="}"/>
            </a:pPr>
            <a:r>
              <a:rPr lang="en-US" sz="1400" dirty="0">
                <a:solidFill>
                  <a:schemeClr val="tx1">
                    <a:lumMod val="65000"/>
                    <a:lumOff val="35000"/>
                  </a:schemeClr>
                </a:solidFill>
              </a:rPr>
              <a:t>Share ratios for FPI and CPIF establish</a:t>
            </a:r>
            <a:br>
              <a:rPr lang="en-US" sz="1400" dirty="0">
                <a:solidFill>
                  <a:schemeClr val="tx1">
                    <a:lumMod val="65000"/>
                    <a:lumOff val="35000"/>
                  </a:schemeClr>
                </a:solidFill>
              </a:rPr>
            </a:br>
            <a:r>
              <a:rPr lang="en-US" sz="1400" dirty="0">
                <a:solidFill>
                  <a:schemeClr val="tx1">
                    <a:lumMod val="65000"/>
                    <a:lumOff val="35000"/>
                  </a:schemeClr>
                </a:solidFill>
              </a:rPr>
              <a:t>cost risk ratio between Government</a:t>
            </a:r>
            <a:br>
              <a:rPr lang="en-US" sz="1400" dirty="0">
                <a:solidFill>
                  <a:schemeClr val="tx1">
                    <a:lumMod val="65000"/>
                    <a:lumOff val="35000"/>
                  </a:schemeClr>
                </a:solidFill>
              </a:rPr>
            </a:br>
            <a:r>
              <a:rPr lang="en-US" sz="1400" dirty="0">
                <a:solidFill>
                  <a:schemeClr val="tx1">
                    <a:lumMod val="65000"/>
                    <a:lumOff val="35000"/>
                  </a:schemeClr>
                </a:solidFill>
              </a:rPr>
              <a:t>and Contractor </a:t>
            </a:r>
          </a:p>
          <a:p>
            <a:pPr lvl="1">
              <a:buClr>
                <a:srgbClr val="26AEBD"/>
              </a:buClr>
              <a:buFont typeface="Wingdings 3" panose="05040102010807070707" pitchFamily="18" charset="2"/>
              <a:buChar char="}"/>
            </a:pPr>
            <a:r>
              <a:rPr lang="en-US" sz="1400" dirty="0">
                <a:solidFill>
                  <a:schemeClr val="tx1">
                    <a:lumMod val="65000"/>
                    <a:lumOff val="35000"/>
                  </a:schemeClr>
                </a:solidFill>
              </a:rPr>
              <a:t>Cost overrun (above the </a:t>
            </a:r>
            <a:r>
              <a:rPr lang="en-US" sz="1400" dirty="0" err="1">
                <a:solidFill>
                  <a:schemeClr val="tx1">
                    <a:lumMod val="65000"/>
                    <a:lumOff val="35000"/>
                  </a:schemeClr>
                </a:solidFill>
              </a:rPr>
              <a:t>shareline</a:t>
            </a:r>
            <a:r>
              <a:rPr lang="en-US" sz="1400" dirty="0">
                <a:solidFill>
                  <a:schemeClr val="tx1">
                    <a:lumMod val="65000"/>
                    <a:lumOff val="35000"/>
                  </a:schemeClr>
                </a:solidFill>
              </a:rPr>
              <a:t>) results in</a:t>
            </a:r>
            <a:br>
              <a:rPr lang="en-US" sz="1400" dirty="0">
                <a:solidFill>
                  <a:schemeClr val="tx1">
                    <a:lumMod val="65000"/>
                    <a:lumOff val="35000"/>
                  </a:schemeClr>
                </a:solidFill>
              </a:rPr>
            </a:br>
            <a:r>
              <a:rPr lang="en-US" sz="1400" dirty="0">
                <a:solidFill>
                  <a:schemeClr val="tx1">
                    <a:lumMod val="65000"/>
                    <a:lumOff val="35000"/>
                  </a:schemeClr>
                </a:solidFill>
              </a:rPr>
              <a:t>price increase for Government and profit</a:t>
            </a:r>
            <a:br>
              <a:rPr lang="en-US" sz="1400" dirty="0">
                <a:solidFill>
                  <a:schemeClr val="tx1">
                    <a:lumMod val="65000"/>
                    <a:lumOff val="35000"/>
                  </a:schemeClr>
                </a:solidFill>
              </a:rPr>
            </a:br>
            <a:r>
              <a:rPr lang="en-US" sz="1400" dirty="0">
                <a:solidFill>
                  <a:schemeClr val="tx1">
                    <a:lumMod val="65000"/>
                    <a:lumOff val="35000"/>
                  </a:schemeClr>
                </a:solidFill>
              </a:rPr>
              <a:t>decrease for Contractor according to</a:t>
            </a:r>
            <a:br>
              <a:rPr lang="en-US" sz="1400" dirty="0">
                <a:solidFill>
                  <a:schemeClr val="tx1">
                    <a:lumMod val="65000"/>
                    <a:lumOff val="35000"/>
                  </a:schemeClr>
                </a:solidFill>
              </a:rPr>
            </a:br>
            <a:r>
              <a:rPr lang="en-US" sz="1400" dirty="0">
                <a:solidFill>
                  <a:schemeClr val="tx1">
                    <a:lumMod val="65000"/>
                    <a:lumOff val="35000"/>
                  </a:schemeClr>
                </a:solidFill>
              </a:rPr>
              <a:t>established share ratio</a:t>
            </a:r>
          </a:p>
          <a:p>
            <a:pPr lvl="1">
              <a:buClr>
                <a:srgbClr val="26AEBD"/>
              </a:buClr>
              <a:buFont typeface="Wingdings 3" panose="05040102010807070707" pitchFamily="18" charset="2"/>
              <a:buChar char="}"/>
            </a:pPr>
            <a:r>
              <a:rPr lang="en-US" sz="1400" dirty="0">
                <a:solidFill>
                  <a:schemeClr val="tx1">
                    <a:lumMod val="65000"/>
                    <a:lumOff val="35000"/>
                  </a:schemeClr>
                </a:solidFill>
              </a:rPr>
              <a:t>Cost underrun (below the </a:t>
            </a:r>
            <a:r>
              <a:rPr lang="en-US" sz="1400" dirty="0" err="1">
                <a:solidFill>
                  <a:schemeClr val="tx1">
                    <a:lumMod val="65000"/>
                    <a:lumOff val="35000"/>
                  </a:schemeClr>
                </a:solidFill>
              </a:rPr>
              <a:t>shareline</a:t>
            </a:r>
            <a:r>
              <a:rPr lang="en-US" sz="1400" dirty="0">
                <a:solidFill>
                  <a:schemeClr val="tx1">
                    <a:lumMod val="65000"/>
                    <a:lumOff val="35000"/>
                  </a:schemeClr>
                </a:solidFill>
              </a:rPr>
              <a:t>) results in</a:t>
            </a:r>
            <a:br>
              <a:rPr lang="en-US" sz="1400" dirty="0">
                <a:solidFill>
                  <a:schemeClr val="tx1">
                    <a:lumMod val="65000"/>
                    <a:lumOff val="35000"/>
                  </a:schemeClr>
                </a:solidFill>
              </a:rPr>
            </a:br>
            <a:r>
              <a:rPr lang="en-US" sz="1400" dirty="0">
                <a:solidFill>
                  <a:schemeClr val="tx1">
                    <a:lumMod val="65000"/>
                    <a:lumOff val="35000"/>
                  </a:schemeClr>
                </a:solidFill>
              </a:rPr>
              <a:t>price decrease for Government and profit</a:t>
            </a:r>
            <a:br>
              <a:rPr lang="en-US" sz="1400" dirty="0">
                <a:solidFill>
                  <a:schemeClr val="tx1">
                    <a:lumMod val="65000"/>
                    <a:lumOff val="35000"/>
                  </a:schemeClr>
                </a:solidFill>
              </a:rPr>
            </a:br>
            <a:r>
              <a:rPr lang="en-US" sz="1400" dirty="0">
                <a:solidFill>
                  <a:schemeClr val="tx1">
                    <a:lumMod val="65000"/>
                    <a:lumOff val="35000"/>
                  </a:schemeClr>
                </a:solidFill>
              </a:rPr>
              <a:t>increase for Contractor according to</a:t>
            </a:r>
            <a:br>
              <a:rPr lang="en-US" sz="1400" dirty="0">
                <a:solidFill>
                  <a:schemeClr val="tx1">
                    <a:lumMod val="65000"/>
                    <a:lumOff val="35000"/>
                  </a:schemeClr>
                </a:solidFill>
              </a:rPr>
            </a:br>
            <a:r>
              <a:rPr lang="en-US" sz="1400" dirty="0">
                <a:solidFill>
                  <a:schemeClr val="tx1">
                    <a:lumMod val="65000"/>
                    <a:lumOff val="35000"/>
                  </a:schemeClr>
                </a:solidFill>
              </a:rPr>
              <a:t>established share ratio</a:t>
            </a:r>
          </a:p>
          <a:p>
            <a:pPr marL="257175" lvl="1" indent="0">
              <a:buNone/>
            </a:pPr>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4427" y="930031"/>
            <a:ext cx="5536098" cy="4532862"/>
          </a:xfrm>
          <a:prstGeom prst="rect">
            <a:avLst/>
          </a:prstGeom>
          <a:solidFill>
            <a:schemeClr val="bg1"/>
          </a:solidFill>
          <a:ln>
            <a:noFill/>
          </a:ln>
        </p:spPr>
      </p:pic>
    </p:spTree>
    <p:extLst>
      <p:ext uri="{BB962C8B-B14F-4D97-AF65-F5344CB8AC3E}">
        <p14:creationId xmlns:p14="http://schemas.microsoft.com/office/powerpoint/2010/main" val="1158339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7A9E1863-D851-4A63-8AB8-5856735214EF}" type="slidenum">
              <a:rPr lang="en-US" smtClean="0"/>
              <a:pPr/>
              <a:t>5</a:t>
            </a:fld>
            <a:endParaRPr lang="en-US" dirty="0"/>
          </a:p>
        </p:txBody>
      </p:sp>
      <p:sp>
        <p:nvSpPr>
          <p:cNvPr id="4" name="Text Placeholder 3"/>
          <p:cNvSpPr>
            <a:spLocks noGrp="1"/>
          </p:cNvSpPr>
          <p:nvPr>
            <p:ph type="body" sz="quarter" idx="10"/>
          </p:nvPr>
        </p:nvSpPr>
        <p:spPr/>
        <p:txBody>
          <a:bodyPr/>
          <a:lstStyle/>
          <a:p>
            <a:r>
              <a:rPr lang="en-US" sz="3200" b="0" dirty="0">
                <a:solidFill>
                  <a:schemeClr val="tx1">
                    <a:lumMod val="65000"/>
                    <a:lumOff val="35000"/>
                  </a:schemeClr>
                </a:solidFill>
              </a:rPr>
              <a:t>Contract Incentives Considerations</a:t>
            </a:r>
          </a:p>
        </p:txBody>
      </p:sp>
      <p:sp>
        <p:nvSpPr>
          <p:cNvPr id="2" name="Content Placeholder 1"/>
          <p:cNvSpPr>
            <a:spLocks noGrp="1"/>
          </p:cNvSpPr>
          <p:nvPr>
            <p:ph type="body" sz="quarter" idx="16"/>
          </p:nvPr>
        </p:nvSpPr>
        <p:spPr/>
        <p:txBody>
          <a:bodyPr anchor="ctr"/>
          <a:lstStyle/>
          <a:p>
            <a:pPr>
              <a:buClr>
                <a:srgbClr val="26AEBD"/>
              </a:buClr>
              <a:buFont typeface="Wingdings 3" panose="05040102010807070707" pitchFamily="18" charset="2"/>
              <a:buChar char="}"/>
            </a:pPr>
            <a:r>
              <a:rPr lang="en-US" sz="1600" b="1" dirty="0">
                <a:solidFill>
                  <a:schemeClr val="tx1">
                    <a:lumMod val="65000"/>
                    <a:lumOff val="35000"/>
                  </a:schemeClr>
                </a:solidFill>
              </a:rPr>
              <a:t>“Contract Type” is a misnomer</a:t>
            </a:r>
          </a:p>
          <a:p>
            <a:pPr lvl="1">
              <a:buClr>
                <a:srgbClr val="26AEBD"/>
              </a:buClr>
              <a:buFont typeface="Wingdings 3" panose="05040102010807070707" pitchFamily="18" charset="2"/>
              <a:buChar char="}"/>
            </a:pPr>
            <a:r>
              <a:rPr lang="en-US" sz="1400" dirty="0">
                <a:solidFill>
                  <a:schemeClr val="tx1">
                    <a:lumMod val="65000"/>
                    <a:lumOff val="35000"/>
                  </a:schemeClr>
                </a:solidFill>
              </a:rPr>
              <a:t>Actually applies at the Contract Line Item Number (CLIN) level</a:t>
            </a:r>
          </a:p>
          <a:p>
            <a:pPr lvl="1">
              <a:buClr>
                <a:srgbClr val="26AEBD"/>
              </a:buClr>
              <a:buFont typeface="Wingdings 3" panose="05040102010807070707" pitchFamily="18" charset="2"/>
              <a:buChar char="}"/>
            </a:pPr>
            <a:r>
              <a:rPr lang="en-US" sz="1400" dirty="0">
                <a:solidFill>
                  <a:schemeClr val="tx1">
                    <a:lumMod val="65000"/>
                    <a:lumOff val="35000"/>
                  </a:schemeClr>
                </a:solidFill>
              </a:rPr>
              <a:t>Common for a contract (or delivery order) to have multiple CLINs across multiple contract types</a:t>
            </a:r>
          </a:p>
          <a:p>
            <a:pPr marL="342900" lvl="1" indent="0">
              <a:buClr>
                <a:srgbClr val="26AEBD"/>
              </a:buClr>
              <a:buNone/>
            </a:pPr>
            <a:endParaRPr lang="en-US" sz="1400" dirty="0">
              <a:solidFill>
                <a:schemeClr val="tx1">
                  <a:lumMod val="65000"/>
                  <a:lumOff val="35000"/>
                </a:schemeClr>
              </a:solidFill>
            </a:endParaRPr>
          </a:p>
          <a:p>
            <a:pPr>
              <a:buClr>
                <a:srgbClr val="26AEBD"/>
              </a:buClr>
              <a:buFont typeface="Wingdings 3" panose="05040102010807070707" pitchFamily="18" charset="2"/>
              <a:buChar char="}"/>
            </a:pPr>
            <a:r>
              <a:rPr lang="en-US" sz="1600" b="1" dirty="0">
                <a:solidFill>
                  <a:schemeClr val="tx1">
                    <a:lumMod val="65000"/>
                    <a:lumOff val="35000"/>
                  </a:schemeClr>
                </a:solidFill>
              </a:rPr>
              <a:t>“Incentive-Type Contracts” is a misnomer </a:t>
            </a:r>
          </a:p>
          <a:p>
            <a:pPr lvl="1">
              <a:buClr>
                <a:srgbClr val="26AEBD"/>
              </a:buClr>
              <a:buFont typeface="Wingdings 3" panose="05040102010807070707" pitchFamily="18" charset="2"/>
              <a:buChar char="}"/>
            </a:pPr>
            <a:r>
              <a:rPr lang="en-US" sz="1400" dirty="0">
                <a:solidFill>
                  <a:schemeClr val="tx1">
                    <a:lumMod val="65000"/>
                    <a:lumOff val="35000"/>
                  </a:schemeClr>
                </a:solidFill>
              </a:rPr>
              <a:t>All contract types provide an incentive to control costs</a:t>
            </a:r>
          </a:p>
          <a:p>
            <a:pPr lvl="1">
              <a:buClr>
                <a:srgbClr val="26AEBD"/>
              </a:buClr>
              <a:buFont typeface="Wingdings 3" panose="05040102010807070707" pitchFamily="18" charset="2"/>
              <a:buChar char="}"/>
            </a:pPr>
            <a:r>
              <a:rPr lang="en-US" sz="1400" dirty="0">
                <a:solidFill>
                  <a:schemeClr val="tx1">
                    <a:lumMod val="65000"/>
                    <a:lumOff val="35000"/>
                  </a:schemeClr>
                </a:solidFill>
              </a:rPr>
              <a:t>It’s just a matter of degree and timing (incremental change)</a:t>
            </a:r>
          </a:p>
          <a:p>
            <a:pPr marL="342900" lvl="1" indent="0">
              <a:buClr>
                <a:srgbClr val="26AEBD"/>
              </a:buClr>
              <a:buNone/>
            </a:pPr>
            <a:endParaRPr lang="en-US" sz="1400" dirty="0">
              <a:solidFill>
                <a:schemeClr val="tx1">
                  <a:lumMod val="65000"/>
                  <a:lumOff val="35000"/>
                </a:schemeClr>
              </a:solidFill>
            </a:endParaRPr>
          </a:p>
          <a:p>
            <a:pPr lvl="0">
              <a:buClr>
                <a:srgbClr val="26AEBD"/>
              </a:buClr>
              <a:buFont typeface="Wingdings 3" panose="05040102010807070707" pitchFamily="18" charset="2"/>
              <a:buChar char="}"/>
            </a:pPr>
            <a:r>
              <a:rPr lang="en-US" sz="1600" b="1" dirty="0">
                <a:solidFill>
                  <a:schemeClr val="tx1">
                    <a:lumMod val="65000"/>
                    <a:lumOff val="35000"/>
                  </a:schemeClr>
                </a:solidFill>
              </a:rPr>
              <a:t>Utilizing the Full Spectrum of Contract Incentives</a:t>
            </a:r>
          </a:p>
          <a:p>
            <a:pPr lvl="1">
              <a:buClr>
                <a:srgbClr val="26AEBD"/>
              </a:buClr>
              <a:buFont typeface="Wingdings 3" panose="05040102010807070707" pitchFamily="18" charset="2"/>
              <a:buChar char="}"/>
            </a:pPr>
            <a:r>
              <a:rPr lang="en-US" sz="1400" dirty="0">
                <a:solidFill>
                  <a:schemeClr val="tx1">
                    <a:lumMod val="65000"/>
                    <a:lumOff val="35000"/>
                  </a:schemeClr>
                </a:solidFill>
              </a:rPr>
              <a:t>When is it appropriate to use each contract type?</a:t>
            </a:r>
          </a:p>
          <a:p>
            <a:pPr lvl="1">
              <a:buClr>
                <a:srgbClr val="26AEBD"/>
              </a:buClr>
              <a:buFont typeface="Wingdings 3" panose="05040102010807070707" pitchFamily="18" charset="2"/>
              <a:buChar char="}"/>
            </a:pPr>
            <a:r>
              <a:rPr lang="en-US" sz="1400" dirty="0">
                <a:solidFill>
                  <a:schemeClr val="tx1">
                    <a:lumMod val="65000"/>
                    <a:lumOff val="35000"/>
                  </a:schemeClr>
                </a:solidFill>
              </a:rPr>
              <a:t>How we can most effectively establish the contract geometry for each?</a:t>
            </a:r>
          </a:p>
          <a:p>
            <a:pPr marL="0" indent="0">
              <a:buNone/>
            </a:pPr>
            <a:endParaRPr lang="en-US" b="1" dirty="0"/>
          </a:p>
        </p:txBody>
      </p:sp>
    </p:spTree>
    <p:extLst>
      <p:ext uri="{BB962C8B-B14F-4D97-AF65-F5344CB8AC3E}">
        <p14:creationId xmlns:p14="http://schemas.microsoft.com/office/powerpoint/2010/main" val="4187317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2D4A0776-1B2A-42DB-A12B-5AB9C9D4864C}" type="slidenum">
              <a:rPr lang="en-US" smtClean="0"/>
              <a:pPr/>
              <a:t>6</a:t>
            </a:fld>
            <a:endParaRPr lang="en-US" dirty="0"/>
          </a:p>
        </p:txBody>
      </p:sp>
      <p:sp>
        <p:nvSpPr>
          <p:cNvPr id="5" name="Text Placeholder 3"/>
          <p:cNvSpPr>
            <a:spLocks noGrp="1"/>
          </p:cNvSpPr>
          <p:nvPr>
            <p:ph type="body" sz="quarter" idx="10"/>
          </p:nvPr>
        </p:nvSpPr>
        <p:spPr>
          <a:xfrm>
            <a:off x="230538" y="54240"/>
            <a:ext cx="11818587" cy="754322"/>
          </a:xfrm>
        </p:spPr>
        <p:txBody>
          <a:bodyPr/>
          <a:lstStyle/>
          <a:p>
            <a:r>
              <a:rPr lang="en-US" dirty="0"/>
              <a:t>Differences in Cost and Risk Analysis and Contract Management</a:t>
            </a:r>
          </a:p>
        </p:txBody>
      </p:sp>
      <p:sp>
        <p:nvSpPr>
          <p:cNvPr id="4" name="Text Placeholder 3"/>
          <p:cNvSpPr>
            <a:spLocks noGrp="1"/>
          </p:cNvSpPr>
          <p:nvPr>
            <p:ph type="body" sz="quarter" idx="16"/>
          </p:nvPr>
        </p:nvSpPr>
        <p:spPr>
          <a:xfrm>
            <a:off x="230538" y="1336430"/>
            <a:ext cx="5490324" cy="4939323"/>
          </a:xfrm>
        </p:spPr>
        <p:txBody>
          <a:bodyPr anchor="t"/>
          <a:lstStyle/>
          <a:p>
            <a:pPr marL="0" indent="0">
              <a:buNone/>
            </a:pPr>
            <a:r>
              <a:rPr lang="en-US" sz="1600" b="1" dirty="0">
                <a:solidFill>
                  <a:srgbClr val="26AEBD"/>
                </a:solidFill>
              </a:rPr>
              <a:t>Profit/Fee in Cost Analysis</a:t>
            </a:r>
          </a:p>
          <a:p>
            <a:pPr lvl="1"/>
            <a:r>
              <a:rPr lang="en-US" sz="1400" dirty="0"/>
              <a:t>Typical approach for cost analysts is to estimate “at cost” and tack on a fee</a:t>
            </a:r>
          </a:p>
          <a:p>
            <a:pPr lvl="1"/>
            <a:r>
              <a:rPr lang="en-US" sz="1400" dirty="0"/>
              <a:t>The problem: improperly models percentage fee or profit as invariant with cost in typical risk analyses</a:t>
            </a:r>
          </a:p>
          <a:p>
            <a:pPr lvl="1"/>
            <a:r>
              <a:rPr lang="en-US" sz="1400" dirty="0"/>
              <a:t>Contract geometry would be incorporated where known (or reasonably estimated)  for major contracts</a:t>
            </a:r>
          </a:p>
          <a:p>
            <a:pPr lvl="1"/>
            <a:r>
              <a:rPr lang="en-US" sz="1400" dirty="0"/>
              <a:t>Cost risk and uncertainty are run through the “filter” of contract geometry to determine the resultant distribution of both Price and Margin</a:t>
            </a:r>
          </a:p>
          <a:p>
            <a:pPr lvl="1"/>
            <a:r>
              <a:rPr lang="en-US" sz="1400" dirty="0"/>
              <a:t>To further refine, we’d want to model the separation of </a:t>
            </a:r>
            <a:r>
              <a:rPr lang="en-US" sz="1400" i="1" dirty="0"/>
              <a:t>on-</a:t>
            </a:r>
            <a:r>
              <a:rPr lang="en-US" sz="1400" i="1" dirty="0" err="1"/>
              <a:t>shareline</a:t>
            </a:r>
            <a:r>
              <a:rPr lang="en-US" sz="1400" dirty="0"/>
              <a:t> and </a:t>
            </a:r>
            <a:r>
              <a:rPr lang="en-US" sz="1400" i="1" dirty="0"/>
              <a:t>off-</a:t>
            </a:r>
            <a:r>
              <a:rPr lang="en-US" sz="1400" i="1" dirty="0" err="1"/>
              <a:t>shareline</a:t>
            </a:r>
            <a:r>
              <a:rPr lang="en-US" sz="1400" dirty="0"/>
              <a:t> growth</a:t>
            </a:r>
          </a:p>
          <a:p>
            <a:pPr marL="342900" lvl="1" indent="0">
              <a:buNone/>
            </a:pPr>
            <a:endParaRPr lang="en-US" sz="1400" dirty="0"/>
          </a:p>
          <a:p>
            <a:pPr marL="0" indent="0">
              <a:buNone/>
            </a:pPr>
            <a:r>
              <a:rPr lang="en-US" sz="1600" b="1" dirty="0">
                <a:solidFill>
                  <a:srgbClr val="26AEBD"/>
                </a:solidFill>
              </a:rPr>
              <a:t>Profit/Fee in Historical Cost Growth Analysis</a:t>
            </a:r>
          </a:p>
          <a:p>
            <a:pPr marL="0" indent="0">
              <a:buNone/>
            </a:pPr>
            <a:endParaRPr lang="en-US" sz="1600" b="1" dirty="0"/>
          </a:p>
          <a:p>
            <a:pPr marL="0" indent="0">
              <a:buNone/>
            </a:pPr>
            <a:r>
              <a:rPr lang="en-US" sz="1600" b="1" dirty="0">
                <a:solidFill>
                  <a:srgbClr val="26AEBD"/>
                </a:solidFill>
              </a:rPr>
              <a:t>Profit/Fee in Contract Management </a:t>
            </a:r>
          </a:p>
          <a:p>
            <a:pPr marL="0" indent="0">
              <a:buNone/>
            </a:pPr>
            <a:endParaRPr lang="en-US" sz="1600" b="1"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512889" y="1203917"/>
            <a:ext cx="5239251" cy="4140161"/>
          </a:xfrm>
          <a:prstGeom prst="rect">
            <a:avLst/>
          </a:prstGeom>
          <a:noFill/>
          <a:ln>
            <a:noFill/>
          </a:ln>
        </p:spPr>
      </p:pic>
    </p:spTree>
    <p:extLst>
      <p:ext uri="{BB962C8B-B14F-4D97-AF65-F5344CB8AC3E}">
        <p14:creationId xmlns:p14="http://schemas.microsoft.com/office/powerpoint/2010/main" val="3179590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2D4A0776-1B2A-42DB-A12B-5AB9C9D4864C}" type="slidenum">
              <a:rPr lang="en-US" smtClean="0"/>
              <a:pPr/>
              <a:t>7</a:t>
            </a:fld>
            <a:endParaRPr lang="en-US" dirty="0"/>
          </a:p>
        </p:txBody>
      </p:sp>
      <p:sp>
        <p:nvSpPr>
          <p:cNvPr id="5" name="Text Placeholder 3"/>
          <p:cNvSpPr>
            <a:spLocks noGrp="1"/>
          </p:cNvSpPr>
          <p:nvPr>
            <p:ph type="body" sz="quarter" idx="10"/>
          </p:nvPr>
        </p:nvSpPr>
        <p:spPr>
          <a:xfrm>
            <a:off x="230538" y="54240"/>
            <a:ext cx="11818587" cy="754322"/>
          </a:xfrm>
        </p:spPr>
        <p:txBody>
          <a:bodyPr/>
          <a:lstStyle/>
          <a:p>
            <a:r>
              <a:rPr lang="en-US" dirty="0"/>
              <a:t>Differences in Cost and Risk Analysis and Contract Management</a:t>
            </a:r>
          </a:p>
        </p:txBody>
      </p:sp>
      <p:sp>
        <p:nvSpPr>
          <p:cNvPr id="4" name="Text Placeholder 3"/>
          <p:cNvSpPr>
            <a:spLocks noGrp="1"/>
          </p:cNvSpPr>
          <p:nvPr>
            <p:ph type="body" sz="quarter" idx="16"/>
          </p:nvPr>
        </p:nvSpPr>
        <p:spPr>
          <a:xfrm>
            <a:off x="230539" y="1352062"/>
            <a:ext cx="5584108" cy="4923692"/>
          </a:xfrm>
        </p:spPr>
        <p:txBody>
          <a:bodyPr anchor="t"/>
          <a:lstStyle/>
          <a:p>
            <a:pPr marL="0" indent="0">
              <a:buNone/>
            </a:pPr>
            <a:r>
              <a:rPr lang="en-US" sz="1600" b="1" dirty="0">
                <a:solidFill>
                  <a:srgbClr val="26AEBD"/>
                </a:solidFill>
              </a:rPr>
              <a:t>Profit/Fee in Cost Analysis</a:t>
            </a:r>
          </a:p>
          <a:p>
            <a:pPr marL="0" indent="0">
              <a:buNone/>
            </a:pPr>
            <a:endParaRPr lang="en-US" sz="1600" b="1" dirty="0"/>
          </a:p>
          <a:p>
            <a:pPr marL="0" indent="0">
              <a:buNone/>
            </a:pPr>
            <a:r>
              <a:rPr lang="en-US" sz="1600" b="1" dirty="0">
                <a:solidFill>
                  <a:srgbClr val="26AEBD"/>
                </a:solidFill>
              </a:rPr>
              <a:t>Profit/Fee in Historical Cost Growth Analysis</a:t>
            </a:r>
          </a:p>
          <a:p>
            <a:pPr lvl="1"/>
            <a:r>
              <a:rPr lang="en-US" sz="1400" dirty="0"/>
              <a:t>Where do the cost risk distributions come from in the first place? -Historical cost growth analysis</a:t>
            </a:r>
          </a:p>
          <a:p>
            <a:pPr lvl="1"/>
            <a:r>
              <a:rPr lang="en-US" sz="1400" dirty="0"/>
              <a:t>Contract geometry often produces counterintuitive distributions (Price, Margin)</a:t>
            </a:r>
          </a:p>
          <a:p>
            <a:pPr marL="342900" lvl="1" indent="0">
              <a:buNone/>
            </a:pPr>
            <a:endParaRPr lang="en-US" sz="1400" dirty="0"/>
          </a:p>
          <a:p>
            <a:pPr marL="0" lvl="0" indent="0">
              <a:buNone/>
            </a:pPr>
            <a:r>
              <a:rPr lang="en-US" sz="1600" b="1" dirty="0">
                <a:solidFill>
                  <a:srgbClr val="26AEBD"/>
                </a:solidFill>
              </a:rPr>
              <a:t>Profit/Fee in Contract Management </a:t>
            </a:r>
          </a:p>
          <a:p>
            <a:pPr marL="342900" lvl="1" indent="0">
              <a:buNone/>
            </a:pPr>
            <a:endParaRPr lang="en-US" dirty="0"/>
          </a:p>
          <a:p>
            <a:pPr marL="342900" lvl="1" indent="0">
              <a:buNone/>
            </a:pPr>
            <a:endParaRPr lang="en-US" sz="14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512889" y="1203917"/>
            <a:ext cx="5239251" cy="4140161"/>
          </a:xfrm>
          <a:prstGeom prst="rect">
            <a:avLst/>
          </a:prstGeom>
          <a:noFill/>
          <a:ln>
            <a:noFill/>
          </a:ln>
        </p:spPr>
      </p:pic>
    </p:spTree>
    <p:extLst>
      <p:ext uri="{BB962C8B-B14F-4D97-AF65-F5344CB8AC3E}">
        <p14:creationId xmlns:p14="http://schemas.microsoft.com/office/powerpoint/2010/main" val="156831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2D4A0776-1B2A-42DB-A12B-5AB9C9D4864C}" type="slidenum">
              <a:rPr lang="en-US" smtClean="0"/>
              <a:pPr/>
              <a:t>8</a:t>
            </a:fld>
            <a:endParaRPr lang="en-US" dirty="0"/>
          </a:p>
        </p:txBody>
      </p:sp>
      <p:sp>
        <p:nvSpPr>
          <p:cNvPr id="5" name="Text Placeholder 3"/>
          <p:cNvSpPr>
            <a:spLocks noGrp="1"/>
          </p:cNvSpPr>
          <p:nvPr>
            <p:ph type="body" sz="quarter" idx="10"/>
          </p:nvPr>
        </p:nvSpPr>
        <p:spPr>
          <a:xfrm>
            <a:off x="230538" y="54240"/>
            <a:ext cx="11818587" cy="754322"/>
          </a:xfrm>
        </p:spPr>
        <p:txBody>
          <a:bodyPr/>
          <a:lstStyle/>
          <a:p>
            <a:r>
              <a:rPr lang="en-US" dirty="0"/>
              <a:t>Differences in Cost and Risk Analysis and Contract Management</a:t>
            </a:r>
          </a:p>
        </p:txBody>
      </p:sp>
      <p:sp>
        <p:nvSpPr>
          <p:cNvPr id="4" name="Text Placeholder 3"/>
          <p:cNvSpPr>
            <a:spLocks noGrp="1"/>
          </p:cNvSpPr>
          <p:nvPr>
            <p:ph type="body" sz="quarter" idx="16"/>
          </p:nvPr>
        </p:nvSpPr>
        <p:spPr>
          <a:xfrm>
            <a:off x="230538" y="1344246"/>
            <a:ext cx="5591924" cy="4939322"/>
          </a:xfrm>
        </p:spPr>
        <p:txBody>
          <a:bodyPr anchor="t"/>
          <a:lstStyle/>
          <a:p>
            <a:pPr marL="0" indent="0">
              <a:buNone/>
            </a:pPr>
            <a:r>
              <a:rPr lang="en-US" sz="1600" b="1" dirty="0">
                <a:solidFill>
                  <a:srgbClr val="26AEBD"/>
                </a:solidFill>
              </a:rPr>
              <a:t>Profit/Fee in Cost Analysis</a:t>
            </a:r>
          </a:p>
          <a:p>
            <a:pPr marL="0" indent="0">
              <a:buNone/>
            </a:pPr>
            <a:endParaRPr lang="en-US" sz="1600" b="1" dirty="0"/>
          </a:p>
          <a:p>
            <a:pPr marL="0" indent="0">
              <a:buNone/>
            </a:pPr>
            <a:r>
              <a:rPr lang="en-US" sz="1600" b="1" dirty="0">
                <a:solidFill>
                  <a:srgbClr val="26AEBD"/>
                </a:solidFill>
              </a:rPr>
              <a:t>Profit/Fee in Historical Cost Growth Analysis</a:t>
            </a:r>
          </a:p>
          <a:p>
            <a:pPr marL="0" indent="0">
              <a:buNone/>
            </a:pPr>
            <a:endParaRPr lang="en-US" sz="1600" b="1" dirty="0"/>
          </a:p>
          <a:p>
            <a:pPr marL="0" indent="0">
              <a:buNone/>
            </a:pPr>
            <a:r>
              <a:rPr lang="en-US" sz="1600" b="1" dirty="0">
                <a:solidFill>
                  <a:srgbClr val="26AEBD"/>
                </a:solidFill>
              </a:rPr>
              <a:t>Profit/Fee in Contract Management </a:t>
            </a:r>
          </a:p>
          <a:p>
            <a:pPr lvl="1"/>
            <a:r>
              <a:rPr lang="en-US" sz="1400" dirty="0"/>
              <a:t>The Profit/Fee are subject of negotiations and the application of “weighted guidelines”</a:t>
            </a:r>
          </a:p>
          <a:p>
            <a:pPr lvl="1"/>
            <a:r>
              <a:rPr lang="en-US" sz="1400" dirty="0"/>
              <a:t>Focus: avoid excessive </a:t>
            </a:r>
            <a:r>
              <a:rPr lang="en-US" sz="1400" b="1" dirty="0">
                <a:solidFill>
                  <a:srgbClr val="26AEBD"/>
                </a:solidFill>
              </a:rPr>
              <a:t>profit</a:t>
            </a:r>
            <a:endParaRPr lang="en-US" b="1" dirty="0">
              <a:solidFill>
                <a:srgbClr val="26AEBD"/>
              </a:solidFill>
            </a:endParaRPr>
          </a:p>
          <a:p>
            <a:pPr lvl="1"/>
            <a:r>
              <a:rPr lang="en-US" sz="1400" dirty="0"/>
              <a:t>Ideally, the reconciliation of cost risk analysis and negotiation of contract geometry would occur in conjunction with each other and not in isolation</a:t>
            </a:r>
          </a:p>
          <a:p>
            <a:pPr lvl="1"/>
            <a:r>
              <a:rPr lang="en-US" sz="1400" dirty="0"/>
              <a:t>The Government is coming to a realization that there is an inherent trade-off for the corporations between target fee and risk position of the bid</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512889" y="1203917"/>
            <a:ext cx="5239251" cy="4140161"/>
          </a:xfrm>
          <a:prstGeom prst="rect">
            <a:avLst/>
          </a:prstGeom>
          <a:noFill/>
          <a:ln>
            <a:noFill/>
          </a:ln>
        </p:spPr>
      </p:pic>
    </p:spTree>
    <p:extLst>
      <p:ext uri="{BB962C8B-B14F-4D97-AF65-F5344CB8AC3E}">
        <p14:creationId xmlns:p14="http://schemas.microsoft.com/office/powerpoint/2010/main" val="136135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2D4A0776-1B2A-42DB-A12B-5AB9C9D4864C}" type="slidenum">
              <a:rPr lang="en-US" smtClean="0"/>
              <a:pPr/>
              <a:t>9</a:t>
            </a:fld>
            <a:endParaRPr lang="en-US" dirty="0"/>
          </a:p>
        </p:txBody>
      </p:sp>
      <p:sp>
        <p:nvSpPr>
          <p:cNvPr id="3" name="Text Placeholder 2"/>
          <p:cNvSpPr>
            <a:spLocks noGrp="1"/>
          </p:cNvSpPr>
          <p:nvPr>
            <p:ph type="body" sz="quarter" idx="10"/>
          </p:nvPr>
        </p:nvSpPr>
        <p:spPr/>
        <p:txBody>
          <a:bodyPr/>
          <a:lstStyle/>
          <a:p>
            <a:endParaRPr lang="en-US" dirty="0"/>
          </a:p>
          <a:p>
            <a:r>
              <a:rPr lang="en-US" dirty="0"/>
              <a:t>Contracts Database (KDB) as a Resource</a:t>
            </a:r>
          </a:p>
          <a:p>
            <a:endParaRPr lang="en-US" dirty="0"/>
          </a:p>
        </p:txBody>
      </p:sp>
      <p:sp>
        <p:nvSpPr>
          <p:cNvPr id="4" name="Text Placeholder 3"/>
          <p:cNvSpPr>
            <a:spLocks noGrp="1"/>
          </p:cNvSpPr>
          <p:nvPr>
            <p:ph type="body" sz="quarter" idx="16"/>
          </p:nvPr>
        </p:nvSpPr>
        <p:spPr>
          <a:xfrm>
            <a:off x="906463" y="1239744"/>
            <a:ext cx="7057414" cy="4684319"/>
          </a:xfrm>
        </p:spPr>
        <p:txBody>
          <a:bodyPr anchor="ctr"/>
          <a:lstStyle/>
          <a:p>
            <a:r>
              <a:rPr lang="en-US" sz="1600" b="1" dirty="0"/>
              <a:t>KDB Current Status</a:t>
            </a:r>
          </a:p>
          <a:p>
            <a:pPr lvl="1"/>
            <a:r>
              <a:rPr lang="en-US" sz="1400" dirty="0"/>
              <a:t>Over the years, KDB thought leadership and sponsorship has come from multiple sources: </a:t>
            </a:r>
          </a:p>
          <a:p>
            <a:pPr lvl="2"/>
            <a:r>
              <a:rPr lang="en-US" dirty="0"/>
              <a:t>Air Force Cost Analysis Agency (AFCAA)</a:t>
            </a:r>
          </a:p>
          <a:p>
            <a:pPr lvl="2"/>
            <a:r>
              <a:rPr lang="en-US" dirty="0"/>
              <a:t>Marine Corps Program Executive Office Land Systems (PEO LS)</a:t>
            </a:r>
          </a:p>
          <a:p>
            <a:pPr lvl="2"/>
            <a:r>
              <a:rPr lang="en-US" dirty="0"/>
              <a:t>Office of the Deputy Assistant Secretary of the Army for Cost and Economics (ODASA-CE)</a:t>
            </a:r>
          </a:p>
          <a:p>
            <a:pPr lvl="2"/>
            <a:r>
              <a:rPr lang="en-US" dirty="0"/>
              <a:t>Naval Center for Cost Analysis (NCCA)  </a:t>
            </a:r>
          </a:p>
          <a:p>
            <a:pPr lvl="1"/>
            <a:r>
              <a:rPr lang="en-US" sz="1400" dirty="0"/>
              <a:t>Currently, KDB is under the aegis of Cost Assessment Data Enterprise (CADE)</a:t>
            </a:r>
          </a:p>
          <a:p>
            <a:pPr lvl="2"/>
            <a:r>
              <a:rPr lang="en-US" dirty="0"/>
              <a:t>Further ensures alignment with broader cost community data needs</a:t>
            </a:r>
          </a:p>
          <a:p>
            <a:pPr marL="685800" lvl="2" indent="0">
              <a:buNone/>
            </a:pPr>
            <a:endParaRPr lang="en-US" dirty="0"/>
          </a:p>
          <a:p>
            <a:r>
              <a:rPr lang="en-US" sz="1600" b="1" dirty="0"/>
              <a:t>KDB Scope</a:t>
            </a:r>
          </a:p>
          <a:p>
            <a:pPr lvl="1"/>
            <a:r>
              <a:rPr lang="en-US" sz="1400" dirty="0"/>
              <a:t>KDB provides </a:t>
            </a:r>
            <a:r>
              <a:rPr lang="en-US" sz="1400" i="1" dirty="0"/>
              <a:t>CLIN-level </a:t>
            </a:r>
            <a:r>
              <a:rPr lang="en-US" sz="1400" dirty="0"/>
              <a:t>price, quantity, and schedule data</a:t>
            </a:r>
          </a:p>
          <a:p>
            <a:pPr lvl="1"/>
            <a:r>
              <a:rPr lang="en-US" sz="1400" dirty="0"/>
              <a:t>All changes tracked by individual modifications</a:t>
            </a:r>
          </a:p>
          <a:p>
            <a:pPr lvl="1"/>
            <a:r>
              <a:rPr lang="en-US" sz="1400" dirty="0"/>
              <a:t>Backfill effort to break out price into cost and fee, where possible (CPFF, CPAF, CPIF, FPIF)</a:t>
            </a:r>
          </a:p>
          <a:p>
            <a:pPr lvl="1"/>
            <a:r>
              <a:rPr lang="en-US" sz="1400" dirty="0"/>
              <a:t>Total contract value in KDB exceeds half a trillion dollars</a:t>
            </a:r>
          </a:p>
          <a:p>
            <a:pPr lvl="1"/>
            <a:r>
              <a:rPr lang="en-US" sz="1400" dirty="0"/>
              <a:t>Initial focus was Missiles and Munitions</a:t>
            </a:r>
          </a:p>
          <a:p>
            <a:pPr lvl="1"/>
            <a:r>
              <a:rPr lang="en-US" sz="1400" dirty="0"/>
              <a:t>Many other commodities have since been added:  Aircraft, Electronics, Wheeled and Tracked Vehicles, AIS, etc.</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156" y="169427"/>
            <a:ext cx="3387352" cy="6459973"/>
          </a:xfrm>
          <a:prstGeom prst="rect">
            <a:avLst/>
          </a:prstGeom>
        </p:spPr>
      </p:pic>
    </p:spTree>
    <p:extLst>
      <p:ext uri="{BB962C8B-B14F-4D97-AF65-F5344CB8AC3E}">
        <p14:creationId xmlns:p14="http://schemas.microsoft.com/office/powerpoint/2010/main" val="3285298409"/>
      </p:ext>
    </p:extLst>
  </p:cSld>
  <p:clrMapOvr>
    <a:masterClrMapping/>
  </p:clrMapOvr>
</p:sld>
</file>

<file path=ppt/theme/theme1.xml><?xml version="1.0" encoding="utf-8"?>
<a:theme xmlns:a="http://schemas.openxmlformats.org/drawingml/2006/main" name="1_20170505_Technomics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6AEB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bg1">
                <a:lumMod val="50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20170505_Technomics Theme" id="{8260373A-A1E6-4325-A1BD-AF21486D56A6}" vid="{A5AAA524-604F-4E9A-B6FC-78FA9D324EEA}"/>
    </a:ext>
  </a:ext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6AEBD"/>
        </a:solidFill>
        <a:ln>
          <a:noFill/>
        </a:ln>
      </a:spPr>
      <a:bodyPr rtlCol="0" anchor="ctr"/>
      <a:lstStyle>
        <a:defPPr algn="ctr">
          <a:defRPr b="1" dirty="0"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bg1">
                <a:lumMod val="50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heme1" id="{4F728554-9C3C-4E41-8F09-2BED7B8B36C0}" vid="{A68D9FBF-7269-4C62-A06A-B55B7FFB96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20170105_M&amp;B ICEAA Introduction</Template>
  <TotalTime>2307</TotalTime>
  <Words>2108</Words>
  <Application>Microsoft Office PowerPoint</Application>
  <PresentationFormat>Widescreen</PresentationFormat>
  <Paragraphs>269</Paragraphs>
  <Slides>19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Cambria Math</vt:lpstr>
      <vt:lpstr>Courier New</vt:lpstr>
      <vt:lpstr>Times New Roman</vt:lpstr>
      <vt:lpstr>Wingdings</vt:lpstr>
      <vt:lpstr>Wingdings 3</vt:lpstr>
      <vt:lpstr>1_20170505_Technomics Theme</vt:lpstr>
      <vt:lpstr>1_Theme1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Whitehead-Scanlon</dc:creator>
  <cp:lastModifiedBy>Megan Jones</cp:lastModifiedBy>
  <cp:revision>42</cp:revision>
  <dcterms:created xsi:type="dcterms:W3CDTF">2017-05-10T16:36:15Z</dcterms:created>
  <dcterms:modified xsi:type="dcterms:W3CDTF">2017-06-27T15:11:00Z</dcterms:modified>
</cp:coreProperties>
</file>